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446" r:id="rId3"/>
    <p:sldId id="408" r:id="rId4"/>
    <p:sldId id="427" r:id="rId5"/>
    <p:sldId id="428" r:id="rId6"/>
    <p:sldId id="429" r:id="rId7"/>
    <p:sldId id="430" r:id="rId8"/>
    <p:sldId id="451" r:id="rId9"/>
    <p:sldId id="431" r:id="rId10"/>
    <p:sldId id="432" r:id="rId11"/>
    <p:sldId id="470" r:id="rId12"/>
    <p:sldId id="471" r:id="rId13"/>
    <p:sldId id="433" r:id="rId14"/>
    <p:sldId id="434" r:id="rId15"/>
    <p:sldId id="435" r:id="rId16"/>
    <p:sldId id="447" r:id="rId17"/>
    <p:sldId id="425" r:id="rId18"/>
    <p:sldId id="423" r:id="rId19"/>
    <p:sldId id="424" r:id="rId20"/>
    <p:sldId id="422" r:id="rId21"/>
    <p:sldId id="444" r:id="rId22"/>
    <p:sldId id="409" r:id="rId23"/>
    <p:sldId id="448" r:id="rId24"/>
    <p:sldId id="457" r:id="rId25"/>
    <p:sldId id="449" r:id="rId26"/>
    <p:sldId id="450" r:id="rId27"/>
    <p:sldId id="373" r:id="rId28"/>
    <p:sldId id="374" r:id="rId29"/>
    <p:sldId id="445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458" r:id="rId42"/>
    <p:sldId id="386" r:id="rId43"/>
    <p:sldId id="387" r:id="rId44"/>
    <p:sldId id="388" r:id="rId45"/>
    <p:sldId id="426" r:id="rId46"/>
    <p:sldId id="389" r:id="rId47"/>
    <p:sldId id="460" r:id="rId48"/>
    <p:sldId id="452" r:id="rId49"/>
    <p:sldId id="453" r:id="rId50"/>
    <p:sldId id="454" r:id="rId51"/>
    <p:sldId id="455" r:id="rId52"/>
    <p:sldId id="456" r:id="rId53"/>
    <p:sldId id="459" r:id="rId54"/>
    <p:sldId id="462" r:id="rId55"/>
    <p:sldId id="463" r:id="rId56"/>
    <p:sldId id="464" r:id="rId57"/>
    <p:sldId id="465" r:id="rId58"/>
    <p:sldId id="466" r:id="rId59"/>
    <p:sldId id="467" r:id="rId60"/>
    <p:sldId id="468" r:id="rId61"/>
    <p:sldId id="469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F34583-1F20-40DA-8A81-BF19F02077F3}" v="2" dt="2025-12-25T14:00:27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79839" autoAdjust="0"/>
  </p:normalViewPr>
  <p:slideViewPr>
    <p:cSldViewPr>
      <p:cViewPr varScale="1">
        <p:scale>
          <a:sx n="59" d="100"/>
          <a:sy n="59" d="100"/>
        </p:scale>
        <p:origin x="150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167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ruzzaman, Md" userId="f9769dfd-1555-48d9-816d-b0ab69b79e77" providerId="ADAL" clId="{E0B613AC-2B51-487F-A098-45BE5ED15950}"/>
    <pc:docChg chg="modSld">
      <pc:chgData name="Amiruzzaman, Md" userId="f9769dfd-1555-48d9-816d-b0ab69b79e77" providerId="ADAL" clId="{E0B613AC-2B51-487F-A098-45BE5ED15950}" dt="2025-12-25T14:00:30.702" v="2" actId="1076"/>
      <pc:docMkLst>
        <pc:docMk/>
      </pc:docMkLst>
      <pc:sldChg chg="addSp modSp mod">
        <pc:chgData name="Amiruzzaman, Md" userId="f9769dfd-1555-48d9-816d-b0ab69b79e77" providerId="ADAL" clId="{E0B613AC-2B51-487F-A098-45BE5ED15950}" dt="2025-12-25T14:00:30.702" v="2" actId="1076"/>
        <pc:sldMkLst>
          <pc:docMk/>
          <pc:sldMk cId="0" sldId="256"/>
        </pc:sldMkLst>
        <pc:spChg chg="add mod">
          <ac:chgData name="Amiruzzaman, Md" userId="f9769dfd-1555-48d9-816d-b0ab69b79e77" providerId="ADAL" clId="{E0B613AC-2B51-487F-A098-45BE5ED15950}" dt="2025-12-25T14:00:30.702" v="2" actId="1076"/>
          <ac:spMkLst>
            <pc:docMk/>
            <pc:sldMk cId="0" sldId="256"/>
            <ac:spMk id="2" creationId="{4D3F9F0D-78EE-0B15-A031-58EE8E3AA41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2D3C3B-D264-48A6-51EB-855285637C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18794-C6F2-F2C8-5D7E-0E8F702E6A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0B3D87E-5D7D-40AC-B37D-98F4AD9E3B60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69CF5D-34A3-5DCD-1B7F-9AAC647B6C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BAB5DBF-C2AC-8F4E-DB48-1BD507EDC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83624-2F7C-6CE2-27D7-2CCFCD829A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D7D9C-5911-AE94-A237-D042EE676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80C4A7A-7612-44D2-80F3-5CB616CC610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2C4BCC45-FBD4-44A6-35B8-3F19E40300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1693C6-0AFA-4199-9425-0541AD0F1143}" type="slidenum">
              <a:rPr lang="en-US" altLang="en-US">
                <a:latin typeface="Calibri" panose="020F0502020204030204" pitchFamily="34" charset="0"/>
              </a:rPr>
              <a:pPr eaLnBrk="1" hangingPunct="1"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D1AA44B-0BB0-A222-BD75-3B6F11CA1F0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705A84E-F9A0-E1F9-1E4A-FEDFA63A9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famous Muller-Lyer illusion; the point is that the horizontal bar has properties that come only from its membership in </a:t>
            </a:r>
          </a:p>
          <a:p>
            <a:pPr eaLnBrk="1" hangingPunct="1"/>
            <a:r>
              <a:rPr lang="en-US" altLang="en-US"/>
              <a:t>a group (it looks shorter in the lower picture, but is actually the same size) and that these properties can’t be discounted--- you can’t look at this figure and ignore the arrowheads and thereby make the two bars seem to be the same size.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297329E6-ACC6-7CD1-5080-D2A1741592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44C2A3-ED91-4562-B7B4-A643CC375BE1}" type="slidenum">
              <a:rPr lang="en-US" altLang="en-US">
                <a:latin typeface="Calibri" panose="020F0502020204030204" pitchFamily="34" charset="0"/>
              </a:rPr>
              <a:pPr eaLnBrk="1" hangingPunct="1"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F1857CE9-9972-089C-A9FE-3EC281C1C3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C5E6A315-D85B-6F79-4102-F2A69B91BB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4F4B29B5-7116-8E01-7EE1-11198AFAC3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90AFDA7-5BAC-47AB-82AD-2C902254A220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6A16B4B-59CC-CC10-0026-A1FA9F658A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2D66BC5-5F5C-8BC4-2896-011F4509F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735A145-B8A4-81E3-C80E-3BB9208FE2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A5A93D6-103D-4089-9007-EA6F1C21AEB0}" type="slidenum">
              <a:rPr lang="en-US" altLang="en-US">
                <a:latin typeface="Calibri" panose="020F0502020204030204" pitchFamily="34" charset="0"/>
              </a:rPr>
              <a:pPr eaLnBrk="1" hangingPunct="1"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F1053CBF-D19E-5CCD-B131-9A9215759E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EE4B88B4-E088-F6D8-BA02-AF5F48471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CA11C2AA-B01F-4D86-EF7A-70A0B04082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73A892B-119D-4311-8208-86C0542AA5A6}" type="slidenum">
              <a:rPr lang="en-US" altLang="en-US">
                <a:latin typeface="Calibri" panose="020F0502020204030204" pitchFamily="34" charset="0"/>
              </a:rPr>
              <a:pPr eaLnBrk="1" hangingPunct="1"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4596626B-0E16-1197-4325-CB03FFD6AAE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990112A3-D1DF-419E-AC14-9B40AB351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EFD24FF2-3E90-3353-B679-423C1C1508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4AD6048-7F7F-4536-86F7-D894D11660EA}" type="slidenum">
              <a:rPr lang="en-US" altLang="en-US">
                <a:latin typeface="Calibri" panose="020F0502020204030204" pitchFamily="34" charset="0"/>
              </a:rPr>
              <a:pPr eaLnBrk="1" hangingPunct="1"/>
              <a:t>33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B0804ECE-1946-371F-6DCB-C99D3812D9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854B24DF-1B9B-5DBF-77FB-FE75E840C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2B9C2B4-5217-C1FD-9C5C-0005C6ECFA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FCDCD4E-030C-4E73-B9DC-EF811558E7F6}" type="slidenum">
              <a:rPr lang="en-US" altLang="en-US">
                <a:latin typeface="Calibri" panose="020F0502020204030204" pitchFamily="34" charset="0"/>
              </a:rPr>
              <a:pPr eaLnBrk="1" hangingPunct="1"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A34EBE9-957A-CBC4-0689-F2A154308A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2BF4EA75-0BE0-86C7-959A-10B9F1BAD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3038F0E1-33A5-B917-F015-19EAC480A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334400A-B01A-4575-B747-0ED87F66FAB2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8CFE91FD-62D6-DC74-1F79-7BFB93643E5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0E921CFA-D514-EF18-DB2D-640A7ADF1D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8DFE58B3-9D53-71CC-076B-CA9571C3D5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81F9697-C6F5-424B-9A82-DF6F25F3E124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638671D-4E57-44AE-7D4F-814289C0664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19521293-6CD3-7124-D683-729B51A5A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141E40FB-89E3-991D-745C-D58A1CCE8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B61F7B-6E26-4412-8CB1-45850DBAE5EA}" type="slidenum">
              <a:rPr lang="en-US" altLang="en-US"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178AD27-FEB3-D7BB-4C6D-16809A464D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D9A86EA8-F458-7A25-85A8-2D9A12252A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8705AAC9-2FD6-F066-3834-2710DE2074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138ED7E-D0EF-4F07-883E-15E628EE66FB}" type="slidenum">
              <a:rPr lang="en-US" altLang="en-US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CF23766F-65F6-D01B-455F-CEC4C38A65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0D46EC31-3EA1-F097-8493-3B4C090C7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>
            <a:extLst>
              <a:ext uri="{FF2B5EF4-FFF2-40B4-BE49-F238E27FC236}">
                <a16:creationId xmlns:a16="http://schemas.microsoft.com/office/drawing/2014/main" id="{0275BE8C-C651-50EF-066B-1DBBB7554E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>
            <a:extLst>
              <a:ext uri="{FF2B5EF4-FFF2-40B4-BE49-F238E27FC236}">
                <a16:creationId xmlns:a16="http://schemas.microsoft.com/office/drawing/2014/main" id="{ED70B5B8-0C89-3B6B-7A27-2331E16C67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In one experiment, children from rural Zambia were less susceptible to the illusion.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9E9DF-B5DE-2A2D-0A6A-5397A116D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9508B2F-9060-4B81-BE17-8C5282312F05}" type="slidenum">
              <a:rPr lang="en-US" altLang="en-US">
                <a:latin typeface="Calibri" panose="020F0502020204030204" pitchFamily="34" charset="0"/>
              </a:rPr>
              <a:pPr eaLnBrk="1" hangingPunct="1"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16E29F-1758-8786-E31A-7410200D1E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BF265EA-E9F9-4959-B038-6F6C1B2FDB54}" type="slidenum">
              <a:rPr lang="en-US" altLang="en-US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7A54C763-A7E4-BBA9-EA86-6BFF370937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0BA704B1-7993-ACD3-B3BA-1C2AB336DE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0C85DF05-5BEC-EE66-84EA-3248F27A11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7754CD-777B-47F6-9613-9E67F3854C03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1164A6DD-5995-24EB-D564-1746CBECA89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2289A1BF-129F-65DF-134B-4B7077C8B2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60C2C953-6F57-D2D2-A7CD-288A70BE4D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10EABE9-C27B-47BF-90C1-31B6D1EF611B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354D3BC-454B-CB7C-9420-F98FB4863F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515325B6-49A0-29F2-5092-E25542101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5744A68E-36AB-B421-7FF7-A57143950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A42CA31-C04F-459C-90DF-97D45B02DEDD}" type="slidenum">
              <a:rPr lang="en-US" altLang="en-US">
                <a:latin typeface="Calibri" panose="020F0502020204030204" pitchFamily="34" charset="0"/>
              </a:rPr>
              <a:pPr eaLnBrk="1" hangingPunct="1"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A4CBEF77-A689-1AB0-8AB5-42C026B438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DF2F4EB6-9CBE-595A-F2F1-119575342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771A0A4E-AA2B-9031-E225-2A774085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7938894-6B67-4D39-89D0-CD7461E62995}" type="slidenum">
              <a:rPr lang="en-US" alt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151A4491-B72E-BA21-6F7A-03E41AB2146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9E0108DA-4134-26AF-EB0B-530CC1D08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EDF5BC01-FF62-1F8F-516A-C4E5819724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A1F1A2-BA37-48B4-A7D9-AECF9A15AF5E}" type="slidenum">
              <a:rPr lang="en-US" altLang="en-US">
                <a:latin typeface="Calibri" panose="020F0502020204030204" pitchFamily="34" charset="0"/>
              </a:rPr>
              <a:pPr eaLnBrk="1" hangingPunct="1"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E3B3AD68-FDB6-0E16-31D3-790B056847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6E8F504D-9ED7-0959-FF49-A30761E43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F0B056D1-E07E-04DA-D97C-19E5615386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FAA6F32-CBD6-4EA3-BDDC-FA71EBF541E5}" type="slidenum">
              <a:rPr lang="en-US" altLang="en-US">
                <a:latin typeface="Calibri" panose="020F0502020204030204" pitchFamily="34" charset="0"/>
              </a:rPr>
              <a:pPr eaLnBrk="1" hangingPunct="1"/>
              <a:t>46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9BBB8FB-6B1A-0B5B-F7BE-C19F2BA0A5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E7BE7C25-B080-5752-4A3D-12F7BD91F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443AB904-F078-DDEB-59EF-79F693DEF38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47FE9194-F143-B0D4-86D1-523D0BAFFD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A07E9-6A3C-20B2-636A-08F467E3DC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5AC21F4-EDB8-4FFA-B8F0-673C9267678E}" type="slidenum">
              <a:rPr lang="en-US" altLang="en-US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9AE3A2A1-5CCD-3890-FDEE-A56CC026B6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CACE7C93-548D-3B72-0E46-F7EE2680D8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FC265-3240-312F-150B-48E337C56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6F6310F-C7AF-418B-9D9F-C52BC1D8EC1A}" type="slidenum">
              <a:rPr lang="en-US" altLang="en-US">
                <a:latin typeface="Calibri" panose="020F0502020204030204" pitchFamily="34" charset="0"/>
              </a:rPr>
              <a:pPr eaLnBrk="1" hangingPunct="1"/>
              <a:t>51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41A448BA-485B-19DA-5C7B-9279541F2F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8A0FCD-D600-4FBA-8021-CBD391080917}" type="slidenum">
              <a:rPr lang="en-US" altLang="en-US">
                <a:latin typeface="Calibri" panose="020F0502020204030204" pitchFamily="34" charset="0"/>
              </a:rPr>
              <a:pPr eaLnBrk="1" hangingPunct="1"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43461218-9BE9-F69D-1D25-557759F2BF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DCA0CFB-C6A4-3FBB-EAE5-AE11162E3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Some criteria that tend to cause tokens to be grouped.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4BBCE3FA-EEDA-72F2-10E0-C6235F6264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2AB009-3F3B-47AB-AE51-49BBBCE5B713}" type="slidenum">
              <a:rPr lang="en-US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89B95BE-D76B-05FB-43B6-D16440DDA6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B995D7D-8907-B26C-B68C-5ED9DE702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More such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>
            <a:extLst>
              <a:ext uri="{FF2B5EF4-FFF2-40B4-BE49-F238E27FC236}">
                <a16:creationId xmlns:a16="http://schemas.microsoft.com/office/drawing/2014/main" id="{A53B0593-3F13-F2BB-3AD7-90231ABFAB4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>
            <a:extLst>
              <a:ext uri="{FF2B5EF4-FFF2-40B4-BE49-F238E27FC236}">
                <a16:creationId xmlns:a16="http://schemas.microsoft.com/office/drawing/2014/main" id="{037DB260-8628-A764-72F3-99A602B6B4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6AA9F-F2FC-7817-7834-1B9B5F0A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578A4EB-44A4-4034-B130-6DB7E0D7EF84}" type="slidenum">
              <a:rPr lang="en-US" altLang="en-US">
                <a:latin typeface="Calibri" panose="020F0502020204030204" pitchFamily="34" charset="0"/>
              </a:rPr>
              <a:pPr eaLnBrk="1" hangingPunct="1"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69C648B4-5B20-1F87-BCAE-AF43D635FE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8BCD2BC-A884-440D-BC0B-307188031705}" type="slidenum">
              <a:rPr lang="en-US" altLang="en-US">
                <a:latin typeface="Calibri" panose="020F0502020204030204" pitchFamily="34" charset="0"/>
              </a:rPr>
              <a:pPr eaLnBrk="1" hangingPunct="1"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04F90AE9-E041-4E19-FFD3-77C718974DF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3B0195C-7EEF-8972-46E8-768A2D3764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21E1978-49A1-AA88-D732-3F2AEFD78A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17D6CD2-537F-4ED6-A356-7432B1AA18EB}" type="slidenum">
              <a:rPr lang="en-US" altLang="en-US">
                <a:latin typeface="Calibri" panose="020F0502020204030204" pitchFamily="34" charset="0"/>
              </a:rPr>
              <a:pPr eaLnBrk="1" hangingPunct="1"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F0E33B25-8E79-0D37-0C2C-FA4302877A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CC8E4436-D683-3049-FB99-38F5083ACB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I gave each pixel the mean intensity or mean color of its cluster --- this is basically just vector quantizing the image intensities/colors.  Notice that there is no requirement that clusters be spatially localized and they’re not.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19BE4EE2-E5C4-4682-F6E5-8217218E32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A83FBE2-B263-4AC2-A857-B04EEEAE21EF}" type="slidenum">
              <a:rPr lang="en-US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3117C142-E93D-454A-4BE1-E68CF6581F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16CE118-52B4-1745-9D95-96ECB9DDB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FD93A24E-67F3-A720-FFF3-237B2B221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0F65234-C766-45C3-9840-6FB1C90238C6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B8291A33-EBE4-4E22-1AA6-F0CA4951A0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B62BEB89-986F-4258-9917-F46555756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3CAED-2FAE-4864-EC38-306D8520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A9F6D-6A6A-4CA1-9BDF-B02926D24A90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C9C97-6C08-9A4A-4E32-EF7333AC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5381E-5FC2-DECA-0B69-E13D9A64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1538F8-FA35-4E69-8A86-29DBF88A190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247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B2E26-DA9F-9D14-0EA6-AA522791A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EE740-C953-431F-B28B-04313284FD87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E0463-9217-C9B3-BF1B-15B68FD9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3B8BD-B83B-281C-1048-220DE2CB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773050-5F37-4D64-A8E3-A04A2D7ECF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422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C4FB8-B971-3CC7-81D2-5C5038AB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2F8DA-B62C-4258-B19B-71FDF9283F2F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D925-6A85-4675-FEBA-3525AFE48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4E7D9-6272-8039-6B26-0E15ABF5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AAB0B5-2DCA-4C76-BFC2-EB0A53C10F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9133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3E926-E3C9-700C-0661-05C23827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8F65C-52F5-4361-8CC9-C6EC86E61AEA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185A-EAE6-2D36-496F-4785048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FC9EC-20C2-7121-5372-B40AA21A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92D1BE-0323-40FC-9312-0242B4896A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61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60DEB-B91E-1B7B-4FBD-EF6C5545E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66E62F-D73E-4D3A-B57B-0AE2E93DC965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75-78E6-80FD-1023-2CC2C435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25EE5-0B4C-0476-C111-816BD41D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C1F558-5968-4DD5-BE15-74F8D58E462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550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B72DEF9-5859-411B-6144-9CF19E65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D644-DBE0-443D-A0EE-AF9C94773971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F9B2C0A-42DB-6831-5120-BBCFDB4F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F95DED3-0DCE-A1F3-8DF9-678FBE55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8A9D18-4533-4CE3-86CB-F34B2C5AB4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748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6B9C493-800F-AE0F-7388-126146A49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7EE0A-6823-4E73-8EFC-3DA10017DA06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ADAEA7D-F4FC-17C0-0F22-4D0E18F0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622ABD1-690B-C2F7-AD2D-EC74DC647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DCAA29-E22F-4EC2-AA20-7E63E9F14A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081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2B124E9-082D-95AC-8AC2-034458762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06086B-3ED6-4ADD-8AC8-8EDC31FC6024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0FB7A7-399F-E1B2-38C4-31CC1129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97044B-84A5-299E-DBE0-06C46F6E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53A0-F634-48B5-89B7-ED5323B074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51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CFA8346-C844-4B7B-8780-7E28F3FC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040EC-9E21-408A-8859-7255F3124D63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4FB3078-7933-3203-0D96-E868E909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963B691-71E3-AE31-5EE2-C4BC8D1A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F56BC7-5E6C-46D9-98A1-546153B163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450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791AEB-C07A-EF92-CC64-4CC246F1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BCF752-0003-476D-BAA7-A05584862121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4614DE-6F9B-CD00-27EF-656EFA9B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D4F00F0-4F46-6F6A-F03C-6072C4FDA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34E010-9C76-4C36-ADEF-E30C417982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040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A64FF51-C437-FCA1-8DF1-7CF98083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B8389-E4B7-4B64-910E-091C2D86F402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670FFAD-3428-5746-47D5-DEAFB1DA2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6D942D-9D5D-9480-A0C6-514F790C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AF213-6AF6-4B67-9B70-D42FA3B8C4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2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80BE9782-4686-5F6C-3EE9-BE82DE4EC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92E0D12F-AEDD-BBAB-ADB7-EC37779E822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78DB8-7A8B-970D-4037-456088B9D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68A1CDB-5E02-4CD5-8868-EB2A1A25A30B}" type="datetimeFigureOut">
              <a:rPr lang="en-US"/>
              <a:pPr>
                <a:defRPr/>
              </a:pPr>
              <a:t>12/25/2025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C1649-A66F-9880-A293-290770E5E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7C8A0-30EA-E6B0-CF24-33A6BAAC4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A521299-A266-4134-8BC3-5A0D38E083E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MSPAMI/msPamiResults.html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Papers/MsRobustApproach.pdf" TargetMode="External"/><Relationship Id="rId2" Type="http://schemas.openxmlformats.org/officeDocument/2006/relationships/hyperlink" Target="http://saravananthirumuruganathan.wordpress.com/2010/04/01/introduction-to-mean-shift-algorith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ecs.berkeley.edu/~arbelaez/publications/Arbelaez_Maire_Fowlkes_Malik_CVPR2009.pdf" TargetMode="External"/><Relationship Id="rId4" Type="http://schemas.openxmlformats.org/officeDocument/2006/relationships/hyperlink" Target="http://mis.hevra.haifa.ac.il/~ishimshoni/papers/chap9.pdf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lmc.usc.edu/~adsouza/notes/mix_gauss.pdf" TargetMode="External"/><Relationship Id="rId2" Type="http://schemas.openxmlformats.org/officeDocument/2006/relationships/hyperlink" Target="http://www.cs.duke.edu/courses/spring04/cps196.1/.../EM/tomasiEM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21E1110-37EB-FBD7-11D4-F79F0DEFE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Grouping and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FABC4E-D866-F6D9-79D8-3F853B3B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0" y="3352800"/>
            <a:ext cx="6400800" cy="24384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Computer Vision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CS 543 / ECE 549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University of Illinois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Derek Hoiem</a:t>
            </a:r>
          </a:p>
        </p:txBody>
      </p:sp>
      <p:sp>
        <p:nvSpPr>
          <p:cNvPr id="5124" name="TextBox 3">
            <a:extLst>
              <a:ext uri="{FF2B5EF4-FFF2-40B4-BE49-F238E27FC236}">
                <a16:creationId xmlns:a16="http://schemas.microsoft.com/office/drawing/2014/main" id="{4B3C4A74-7667-5566-D7D2-8DD068637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0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03/01/10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F9F0D-78EE-0B15-A031-58EE8E3AA41D}"/>
              </a:ext>
            </a:extLst>
          </p:cNvPr>
          <p:cNvSpPr txBox="1"/>
          <p:nvPr/>
        </p:nvSpPr>
        <p:spPr>
          <a:xfrm>
            <a:off x="3581400" y="6172200"/>
            <a:ext cx="527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https://courses.grainger.illinois.edu/cs543/sp2011/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9DAADCD-CBA3-D7F2-49CC-1865141F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5083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>
            <a:extLst>
              <a:ext uri="{FF2B5EF4-FFF2-40B4-BE49-F238E27FC236}">
                <a16:creationId xmlns:a16="http://schemas.microsoft.com/office/drawing/2014/main" id="{BC711663-1B4F-3845-0B01-4523909764D0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/>
              <a:t>Principles of perceptual organization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0FAC-50D6-EBDE-985B-544C43B5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Gestaltists</a:t>
            </a:r>
            <a:r>
              <a:rPr lang="en-US" dirty="0"/>
              <a:t> do not believe in coincidence</a:t>
            </a:r>
          </a:p>
        </p:txBody>
      </p:sp>
      <p:pic>
        <p:nvPicPr>
          <p:cNvPr id="101378" name="Picture 2">
            <a:extLst>
              <a:ext uri="{FF2B5EF4-FFF2-40B4-BE49-F238E27FC236}">
                <a16:creationId xmlns:a16="http://schemas.microsoft.com/office/drawing/2014/main" id="{B031997A-0BAF-7DC7-6CAE-47D51400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8169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2">
            <a:extLst>
              <a:ext uri="{FF2B5EF4-FFF2-40B4-BE49-F238E27FC236}">
                <a16:creationId xmlns:a16="http://schemas.microsoft.com/office/drawing/2014/main" id="{775C486A-5684-0AAA-7971-3E91136B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55" t="12000"/>
          <a:stretch>
            <a:fillRect/>
          </a:stretch>
        </p:blipFill>
        <p:spPr bwMode="auto">
          <a:xfrm>
            <a:off x="3733800" y="1676400"/>
            <a:ext cx="17684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5">
            <a:extLst>
              <a:ext uri="{FF2B5EF4-FFF2-40B4-BE49-F238E27FC236}">
                <a16:creationId xmlns:a16="http://schemas.microsoft.com/office/drawing/2014/main" id="{9B318907-027C-576E-858B-168206C32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1524000"/>
            <a:ext cx="1841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>
            <a:extLst>
              <a:ext uri="{FF2B5EF4-FFF2-40B4-BE49-F238E27FC236}">
                <a16:creationId xmlns:a16="http://schemas.microsoft.com/office/drawing/2014/main" id="{ACCEA98F-30EE-83BA-E233-5428B888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08050"/>
            <a:ext cx="71628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5">
            <a:extLst>
              <a:ext uri="{FF2B5EF4-FFF2-40B4-BE49-F238E27FC236}">
                <a16:creationId xmlns:a16="http://schemas.microsoft.com/office/drawing/2014/main" id="{58898DE8-5AF6-8A14-6BE1-B5E078160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04775"/>
            <a:ext cx="25003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/>
              <a:t>Emergence</a:t>
            </a:r>
          </a:p>
          <a:p>
            <a:endParaRPr lang="en-US" altLang="en-US"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9D9AB8AA-CE38-799F-908C-31571D11B3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066800"/>
          <a:ext cx="6248400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8571" imgH="5249008" progId="Paint.Picture">
                  <p:embed/>
                </p:oleObj>
              </mc:Choice>
              <mc:Fallback>
                <p:oleObj name="Bitmap Image" r:id="rId2" imgW="7028571" imgH="5249008" progId="Paint.Picture">
                  <p:embed/>
                  <p:pic>
                    <p:nvPicPr>
                      <p:cNvPr id="1026" name="Object 2">
                        <a:extLst>
                          <a:ext uri="{FF2B5EF4-FFF2-40B4-BE49-F238E27FC236}">
                            <a16:creationId xmlns:a16="http://schemas.microsoft.com/office/drawing/2014/main" id="{9D9AB8AA-CE38-799F-908C-31571D11B3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44" r="24857" b="6725"/>
                      <a:stretch>
                        <a:fillRect/>
                      </a:stretch>
                    </p:blipFill>
                    <p:spPr bwMode="auto">
                      <a:xfrm>
                        <a:off x="1371600" y="1066800"/>
                        <a:ext cx="6248400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extBox 4">
            <a:extLst>
              <a:ext uri="{FF2B5EF4-FFF2-40B4-BE49-F238E27FC236}">
                <a16:creationId xmlns:a16="http://schemas.microsoft.com/office/drawing/2014/main" id="{C39A2439-B4BE-3EF8-5EE3-626D9F26A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From Steve Lehar: The Constructive Aspect of Visual Perception</a:t>
            </a:r>
          </a:p>
        </p:txBody>
      </p:sp>
      <p:sp>
        <p:nvSpPr>
          <p:cNvPr id="1028" name="Title 1">
            <a:extLst>
              <a:ext uri="{FF2B5EF4-FFF2-40B4-BE49-F238E27FC236}">
                <a16:creationId xmlns:a16="http://schemas.microsoft.com/office/drawing/2014/main" id="{5A29A12F-18DC-EFD4-E4C1-69AE6FA38B62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/>
              <a:t>Grouping by invisible completion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D130B81A-B779-1DC3-9FEE-A892CF0E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2395538"/>
            <a:ext cx="70199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2">
            <a:extLst>
              <a:ext uri="{FF2B5EF4-FFF2-40B4-BE49-F238E27FC236}">
                <a16:creationId xmlns:a16="http://schemas.microsoft.com/office/drawing/2014/main" id="{A753337B-62F2-167A-688A-94F6F713F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From Steve Lehar: The Constructive Aspect of Visual Perception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B67F6F-AE1F-8E15-A9F7-648C82A68BE6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6F1630A7-BFEC-16CC-901A-850369FB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63905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0F2018-EA2F-C4C7-3095-35E234DC7C5E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Grouping involves global interpretation</a:t>
            </a:r>
          </a:p>
        </p:txBody>
      </p:sp>
      <p:sp>
        <p:nvSpPr>
          <p:cNvPr id="18436" name="TextBox 3">
            <a:extLst>
              <a:ext uri="{FF2B5EF4-FFF2-40B4-BE49-F238E27FC236}">
                <a16:creationId xmlns:a16="http://schemas.microsoft.com/office/drawing/2014/main" id="{D12D0847-1485-002D-E851-AC64E1A02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From Steve Lehar: The Constructive Aspect of Visual Perception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4439FEC-1CC1-C819-9D8D-4581413C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Gestalt cues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C79105A-1BED-D961-1BB9-1B778DC7D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Good intuition and basic principles for grouping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r>
              <a:rPr lang="en-US" altLang="en-US"/>
              <a:t>Basis for many ideas in segmentation and occlusion reasoning</a:t>
            </a:r>
          </a:p>
          <a:p>
            <a:endParaRPr lang="en-US" altLang="en-US"/>
          </a:p>
          <a:p>
            <a:r>
              <a:rPr lang="en-US" altLang="en-US"/>
              <a:t>Some (e.g., symmetry) are difficult to implement in practice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8CE4EF01-30BF-23E5-8B08-9877D8B0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Moving on to image segmentation …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24532239-5EA9-00E6-A9AE-6E33620D1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	Goal: Break up the image into meaningful or perceptually similar regions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F790F805-C948-7E50-7624-5DFFCD0D4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5" t="52000"/>
          <a:stretch>
            <a:fillRect/>
          </a:stretch>
        </p:blipFill>
        <p:spPr bwMode="auto">
          <a:xfrm>
            <a:off x="2057400" y="2743200"/>
            <a:ext cx="4999038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1A3349F-092E-7E73-7C16-96455205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Segmentation for feature support</a:t>
            </a:r>
          </a:p>
        </p:txBody>
      </p:sp>
      <p:pic>
        <p:nvPicPr>
          <p:cNvPr id="21507" name="Picture 13" descr="amtrak_patch50">
            <a:extLst>
              <a:ext uri="{FF2B5EF4-FFF2-40B4-BE49-F238E27FC236}">
                <a16:creationId xmlns:a16="http://schemas.microsoft.com/office/drawing/2014/main" id="{F556E515-FC24-3414-90A0-F84B5F9F5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13" y="3854450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 Box 14">
            <a:extLst>
              <a:ext uri="{FF2B5EF4-FFF2-40B4-BE49-F238E27FC236}">
                <a16:creationId xmlns:a16="http://schemas.microsoft.com/office/drawing/2014/main" id="{6F9991BD-012A-41AE-4750-2BA7C2D2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/>
              <a:t>50x50 Patch</a:t>
            </a:r>
          </a:p>
        </p:txBody>
      </p:sp>
      <p:sp>
        <p:nvSpPr>
          <p:cNvPr id="21509" name="Text Box 15">
            <a:extLst>
              <a:ext uri="{FF2B5EF4-FFF2-40B4-BE49-F238E27FC236}">
                <a16:creationId xmlns:a16="http://schemas.microsoft.com/office/drawing/2014/main" id="{30EB23A3-86D1-BCF2-DE14-5E85E7F13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600"/>
              <a:t>50x50 Patch</a:t>
            </a:r>
          </a:p>
        </p:txBody>
      </p:sp>
      <p:pic>
        <p:nvPicPr>
          <p:cNvPr id="21510" name="Picture 25" descr="amtrak_patch250">
            <a:extLst>
              <a:ext uri="{FF2B5EF4-FFF2-40B4-BE49-F238E27FC236}">
                <a16:creationId xmlns:a16="http://schemas.microsoft.com/office/drawing/2014/main" id="{0C048E3A-C249-D24B-3E26-50A33CC8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81438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3" descr="Amtrak5">
            <a:extLst>
              <a:ext uri="{FF2B5EF4-FFF2-40B4-BE49-F238E27FC236}">
                <a16:creationId xmlns:a16="http://schemas.microsoft.com/office/drawing/2014/main" id="{A19C3F4F-7478-20B7-B5A7-3BEEA0A5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0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Rectangle 8">
            <a:extLst>
              <a:ext uri="{FF2B5EF4-FFF2-40B4-BE49-F238E27FC236}">
                <a16:creationId xmlns:a16="http://schemas.microsoft.com/office/drawing/2014/main" id="{71E70AA0-978F-F074-EE38-DEAD251EA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90800" y="4381500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09B7D6C1-FED7-BC34-2397-70CE380CE7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7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35863A76-19F4-0D53-73CB-C3D790C9DD8D}"/>
              </a:ext>
            </a:extLst>
          </p:cNvPr>
          <p:cNvSpPr>
            <a:spLocks/>
          </p:cNvSpPr>
          <p:nvPr/>
        </p:nvSpPr>
        <p:spPr bwMode="auto">
          <a:xfrm>
            <a:off x="2863850" y="2400300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Line 4">
            <a:extLst>
              <a:ext uri="{FF2B5EF4-FFF2-40B4-BE49-F238E27FC236}">
                <a16:creationId xmlns:a16="http://schemas.microsoft.com/office/drawing/2014/main" id="{B285FE65-E269-7CC7-B45E-774BFE3DED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16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Line 6">
            <a:extLst>
              <a:ext uri="{FF2B5EF4-FFF2-40B4-BE49-F238E27FC236}">
                <a16:creationId xmlns:a16="http://schemas.microsoft.com/office/drawing/2014/main" id="{EAD06E1C-DE4B-CDBC-0132-801DD87EB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0775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EA22423-0B6E-30FC-B5C3-7EC479CF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Segmentation for efficiency</a:t>
            </a:r>
          </a:p>
        </p:txBody>
      </p:sp>
      <p:pic>
        <p:nvPicPr>
          <p:cNvPr id="22531" name="Picture 5" descr="Amtrak5">
            <a:extLst>
              <a:ext uri="{FF2B5EF4-FFF2-40B4-BE49-F238E27FC236}">
                <a16:creationId xmlns:a16="http://schemas.microsoft.com/office/drawing/2014/main" id="{55223E4E-B117-A01E-E037-BCAAF722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52550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Amtrak5">
            <a:extLst>
              <a:ext uri="{FF2B5EF4-FFF2-40B4-BE49-F238E27FC236}">
                <a16:creationId xmlns:a16="http://schemas.microsoft.com/office/drawing/2014/main" id="{C2104674-ED25-4138-8C92-15F1DF134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AutoShape 28">
            <a:extLst>
              <a:ext uri="{FF2B5EF4-FFF2-40B4-BE49-F238E27FC236}">
                <a16:creationId xmlns:a16="http://schemas.microsoft.com/office/drawing/2014/main" id="{7953CC71-1FB0-E5B3-D550-6744D243C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2860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4" name="Text Box 33">
            <a:extLst>
              <a:ext uri="{FF2B5EF4-FFF2-40B4-BE49-F238E27FC236}">
                <a16:creationId xmlns:a16="http://schemas.microsoft.com/office/drawing/2014/main" id="{82E43EC3-49D8-9E6A-694C-B7A1B0B63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5480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[Felzenszwalb and Huttenlocher 2004]</a:t>
            </a:r>
          </a:p>
        </p:txBody>
      </p:sp>
      <p:pic>
        <p:nvPicPr>
          <p:cNvPr id="22535" name="Picture 2">
            <a:extLst>
              <a:ext uri="{FF2B5EF4-FFF2-40B4-BE49-F238E27FC236}">
                <a16:creationId xmlns:a16="http://schemas.microsoft.com/office/drawing/2014/main" id="{38CFB9DF-FF26-1C7E-310D-B1855458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038600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3">
            <a:extLst>
              <a:ext uri="{FF2B5EF4-FFF2-40B4-BE49-F238E27FC236}">
                <a16:creationId xmlns:a16="http://schemas.microsoft.com/office/drawing/2014/main" id="{04C3996A-EAAC-BD39-EDB7-D35979DB3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097338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33">
            <a:extLst>
              <a:ext uri="{FF2B5EF4-FFF2-40B4-BE49-F238E27FC236}">
                <a16:creationId xmlns:a16="http://schemas.microsoft.com/office/drawing/2014/main" id="{922C68CA-E0D1-156B-B57C-9D00C6B52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53200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[Hoiem et al. 2005, Mori 2005]</a:t>
            </a:r>
          </a:p>
        </p:txBody>
      </p:sp>
      <p:sp>
        <p:nvSpPr>
          <p:cNvPr id="22538" name="Text Box 33">
            <a:extLst>
              <a:ext uri="{FF2B5EF4-FFF2-40B4-BE49-F238E27FC236}">
                <a16:creationId xmlns:a16="http://schemas.microsoft.com/office/drawing/2014/main" id="{48946E2B-1DC0-5766-0A50-BE889E6CB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367463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[Shi and Malik 2001]</a:t>
            </a:r>
          </a:p>
        </p:txBody>
      </p:sp>
      <p:sp>
        <p:nvSpPr>
          <p:cNvPr id="22539" name="AutoShape 28">
            <a:extLst>
              <a:ext uri="{FF2B5EF4-FFF2-40B4-BE49-F238E27FC236}">
                <a16:creationId xmlns:a16="http://schemas.microsoft.com/office/drawing/2014/main" id="{6AE15406-0CF7-00C2-871D-F85A66807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5105400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3743322-76D4-B906-0071-C99E956B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Last week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DCD5CC86-2278-89D8-FD6A-8E9658945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EM</a:t>
            </a:r>
          </a:p>
          <a:p>
            <a:endParaRPr lang="en-US" altLang="en-US"/>
          </a:p>
          <a:p>
            <a:r>
              <a:rPr lang="en-US" altLang="en-US"/>
              <a:t>Mixture of Gaussians</a:t>
            </a:r>
          </a:p>
          <a:p>
            <a:endParaRPr lang="en-US" altLang="en-US"/>
          </a:p>
          <a:p>
            <a:r>
              <a:rPr lang="en-US" altLang="en-US"/>
              <a:t>Segmentation using EM and graph cuts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CB9695ED-D7BF-FE80-8A1C-7B5FEB7FD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Segmentation as a result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E6266044-CDC5-4E1B-148A-80A80ED131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1143000"/>
            <a:ext cx="3309938" cy="2209800"/>
          </a:xfrm>
          <a:noFill/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DDE5268B-2128-9309-B9E7-9F6E62F41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143000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>
            <a:extLst>
              <a:ext uri="{FF2B5EF4-FFF2-40B4-BE49-F238E27FC236}">
                <a16:creationId xmlns:a16="http://schemas.microsoft.com/office/drawing/2014/main" id="{7492B383-2639-0A40-EA96-56CA88CD2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814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643A2914-DE10-17D1-1C37-158E35F3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81400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Box 8">
            <a:extLst>
              <a:ext uri="{FF2B5EF4-FFF2-40B4-BE49-F238E27FC236}">
                <a16:creationId xmlns:a16="http://schemas.microsoft.com/office/drawing/2014/main" id="{0C8360AB-CC38-1752-CF1D-F2340695F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288" y="6488113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Rother et al. 2004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AA0EEC73-9D84-7BB3-2BB6-9A527A873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segmentations</a:t>
            </a:r>
          </a:p>
        </p:txBody>
      </p:sp>
      <p:pic>
        <p:nvPicPr>
          <p:cNvPr id="24579" name="Content Placeholder 3">
            <a:extLst>
              <a:ext uri="{FF2B5EF4-FFF2-40B4-BE49-F238E27FC236}">
                <a16:creationId xmlns:a16="http://schemas.microsoft.com/office/drawing/2014/main" id="{28DD9235-56B3-9FA7-437D-485223F27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914400" y="1066800"/>
            <a:ext cx="3165475" cy="2286000"/>
          </a:xfrm>
          <a:noFill/>
        </p:spPr>
      </p:pic>
      <p:sp>
        <p:nvSpPr>
          <p:cNvPr id="24580" name="TextBox 4">
            <a:extLst>
              <a:ext uri="{FF2B5EF4-FFF2-40B4-BE49-F238E27FC236}">
                <a16:creationId xmlns:a16="http://schemas.microsoft.com/office/drawing/2014/main" id="{0CB5FA66-B10B-A6DE-81A8-FC4D0E932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276600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Oversegmentation</a:t>
            </a:r>
          </a:p>
        </p:txBody>
      </p:sp>
      <p:pic>
        <p:nvPicPr>
          <p:cNvPr id="24581" name="Content Placeholder 3">
            <a:extLst>
              <a:ext uri="{FF2B5EF4-FFF2-40B4-BE49-F238E27FC236}">
                <a16:creationId xmlns:a16="http://schemas.microsoft.com/office/drawing/2014/main" id="{019995FB-EEBA-DEE9-F26F-781C454D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4419600" y="1143000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6">
            <a:extLst>
              <a:ext uri="{FF2B5EF4-FFF2-40B4-BE49-F238E27FC236}">
                <a16:creationId xmlns:a16="http://schemas.microsoft.com/office/drawing/2014/main" id="{66BC70BC-98E8-D125-3EA6-F3CFC1ED7C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6600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Undersegmentation</a:t>
            </a:r>
          </a:p>
        </p:txBody>
      </p:sp>
      <p:pic>
        <p:nvPicPr>
          <p:cNvPr id="24583" name="Content Placeholder 3">
            <a:extLst>
              <a:ext uri="{FF2B5EF4-FFF2-40B4-BE49-F238E27FC236}">
                <a16:creationId xmlns:a16="http://schemas.microsoft.com/office/drawing/2014/main" id="{F8BE9C48-E553-8751-6C40-D917CEDD5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609600" y="4267200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TextBox 8">
            <a:extLst>
              <a:ext uri="{FF2B5EF4-FFF2-40B4-BE49-F238E27FC236}">
                <a16:creationId xmlns:a16="http://schemas.microsoft.com/office/drawing/2014/main" id="{79C99A46-9BD2-DCB3-371C-062D59583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943600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Multiple Segmentations</a:t>
            </a:r>
          </a:p>
        </p:txBody>
      </p:sp>
      <p:pic>
        <p:nvPicPr>
          <p:cNvPr id="24585" name="Picture 3">
            <a:extLst>
              <a:ext uri="{FF2B5EF4-FFF2-40B4-BE49-F238E27FC236}">
                <a16:creationId xmlns:a16="http://schemas.microsoft.com/office/drawing/2014/main" id="{1CB30A08-71FE-BD64-C831-531EE01E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7727950" y="0"/>
            <a:ext cx="14160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EA1D6CE4-DF6F-0B8A-284E-AA62FAC6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processes for segmentation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643A61A4-C2DC-9A23-C7B9-4057E0D9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Bottom-up: group tokens with similar features</a:t>
            </a:r>
          </a:p>
          <a:p>
            <a:r>
              <a:rPr lang="en-US" altLang="en-US"/>
              <a:t>Top-down: group tokens that likely belong to the same object</a:t>
            </a:r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DE301657-0205-640A-9A7B-9DD6719E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5200"/>
            <a:ext cx="7772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>
            <a:extLst>
              <a:ext uri="{FF2B5EF4-FFF2-40B4-BE49-F238E27FC236}">
                <a16:creationId xmlns:a16="http://schemas.microsoft.com/office/drawing/2014/main" id="{BB3F6B80-39F4-6612-75A0-E70DC8D76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6488113"/>
            <a:ext cx="257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[Levin and Weiss 2006]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B0C39DA3-6B72-942F-C44B-2882F9B0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Segmentation using clustering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1CDA0C06-A082-DDE0-4F1D-8228D47DB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Kmeans</a:t>
            </a:r>
          </a:p>
          <a:p>
            <a:endParaRPr lang="en-US" altLang="en-US"/>
          </a:p>
          <a:p>
            <a:r>
              <a:rPr lang="en-US" altLang="en-US"/>
              <a:t>Mean-shift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">
            <a:extLst>
              <a:ext uri="{FF2B5EF4-FFF2-40B4-BE49-F238E27FC236}">
                <a16:creationId xmlns:a16="http://schemas.microsoft.com/office/drawing/2014/main" id="{9FD14B7E-32C2-523B-DD36-CB41E14C0EDA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609600" y="1752600"/>
          <a:ext cx="7772400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1301587" imgH="6958730" progId="Photoshop.Image.10">
                  <p:embed/>
                </p:oleObj>
              </mc:Choice>
              <mc:Fallback>
                <p:oleObj name="Image" r:id="rId3" imgW="11301587" imgH="6958730" progId="Photoshop.Image.10">
                  <p:embed/>
                  <p:pic>
                    <p:nvPicPr>
                      <p:cNvPr id="2050" name="Object 3">
                        <a:extLst>
                          <a:ext uri="{FF2B5EF4-FFF2-40B4-BE49-F238E27FC236}">
                            <a16:creationId xmlns:a16="http://schemas.microsoft.com/office/drawing/2014/main" id="{9FD14B7E-32C2-523B-DD36-CB41E14C0E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604"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7772400" cy="418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4">
            <a:extLst>
              <a:ext uri="{FF2B5EF4-FFF2-40B4-BE49-F238E27FC236}">
                <a16:creationId xmlns:a16="http://schemas.microsoft.com/office/drawing/2014/main" id="{055EE3DD-B9AE-F16C-16E3-902184F52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575" y="6477000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Source: K. Grauman</a:t>
            </a:r>
          </a:p>
        </p:txBody>
      </p:sp>
      <p:sp>
        <p:nvSpPr>
          <p:cNvPr id="2052" name="Rectangle 6">
            <a:extLst>
              <a:ext uri="{FF2B5EF4-FFF2-40B4-BE49-F238E27FC236}">
                <a16:creationId xmlns:a16="http://schemas.microsoft.com/office/drawing/2014/main" id="{1CC4090F-6666-B4C6-A175-56E576D88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505200"/>
            <a:ext cx="25146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3" name="Rectangle 10">
            <a:extLst>
              <a:ext uri="{FF2B5EF4-FFF2-40B4-BE49-F238E27FC236}">
                <a16:creationId xmlns:a16="http://schemas.microsoft.com/office/drawing/2014/main" id="{F01E92C7-57DE-A1B3-F271-E31F1C36E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Feature Space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F4810DCF-6D9C-3040-C700-BC2AA5701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8E25CBE8-9022-C31D-1865-0C6624A69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076AC4EC-B155-DF92-2F94-2DB42A1EB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2603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6">
            <a:extLst>
              <a:ext uri="{FF2B5EF4-FFF2-40B4-BE49-F238E27FC236}">
                <a16:creationId xmlns:a16="http://schemas.microsoft.com/office/drawing/2014/main" id="{0932D0DF-E09E-B41E-2CFD-59617E9C7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2105025"/>
            <a:ext cx="842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Image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BB80D7EA-5388-536F-D604-A7A6EED36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12883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Clusters on intensity</a:t>
            </a:r>
          </a:p>
        </p:txBody>
      </p:sp>
      <p:sp>
        <p:nvSpPr>
          <p:cNvPr id="27655" name="Text Box 8">
            <a:extLst>
              <a:ext uri="{FF2B5EF4-FFF2-40B4-BE49-F238E27FC236}">
                <a16:creationId xmlns:a16="http://schemas.microsoft.com/office/drawing/2014/main" id="{27096C2C-0993-00A2-5277-0F7D9E97A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128838"/>
            <a:ext cx="1941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Clusters on color</a:t>
            </a:r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812EAA41-D25D-6EDA-4BC3-B61BBE504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8089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/>
              <a:t>K-means clustering using intensity alone and color alone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7239FB2-2E00-347B-C9D4-FA0EFB6EA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K-Means pros and cons</a:t>
            </a:r>
          </a:p>
        </p:txBody>
      </p:sp>
      <p:pic>
        <p:nvPicPr>
          <p:cNvPr id="28675" name="Picture 4">
            <a:extLst>
              <a:ext uri="{FF2B5EF4-FFF2-40B4-BE49-F238E27FC236}">
                <a16:creationId xmlns:a16="http://schemas.microsoft.com/office/drawing/2014/main" id="{62F6BF34-8D89-7306-91E1-53BE0787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22"/>
          <a:stretch>
            <a:fillRect/>
          </a:stretch>
        </p:blipFill>
        <p:spPr bwMode="auto">
          <a:xfrm>
            <a:off x="4419600" y="4953000"/>
            <a:ext cx="4114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BF7CF5A5-152F-41BA-187C-21004F548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41"/>
          <a:stretch>
            <a:fillRect/>
          </a:stretch>
        </p:blipFill>
        <p:spPr bwMode="auto">
          <a:xfrm>
            <a:off x="4495800" y="3048000"/>
            <a:ext cx="41148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5F1FB9-A61B-0A33-C592-877CFCABC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3886200" cy="51355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Pros</a:t>
            </a:r>
          </a:p>
          <a:p>
            <a:pPr lvl="1">
              <a:defRPr/>
            </a:pPr>
            <a:r>
              <a:rPr lang="en-US" dirty="0"/>
              <a:t>Simple and fast</a:t>
            </a:r>
          </a:p>
          <a:p>
            <a:pPr lvl="1">
              <a:defRPr/>
            </a:pPr>
            <a:r>
              <a:rPr lang="en-US" dirty="0"/>
              <a:t>Easy to implement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Cons</a:t>
            </a:r>
          </a:p>
          <a:p>
            <a:pPr lvl="1">
              <a:defRPr/>
            </a:pPr>
            <a:r>
              <a:rPr lang="en-US" dirty="0"/>
              <a:t>Need to choose K</a:t>
            </a:r>
          </a:p>
          <a:p>
            <a:pPr lvl="1">
              <a:defRPr/>
            </a:pPr>
            <a:r>
              <a:rPr lang="en-US" dirty="0"/>
              <a:t>Sensitive to outliers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Usage</a:t>
            </a:r>
          </a:p>
          <a:p>
            <a:pPr lvl="1">
              <a:defRPr/>
            </a:pPr>
            <a:r>
              <a:rPr lang="en-US" dirty="0"/>
              <a:t>Rarely used for pixel segmentation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egmentationExample3">
            <a:extLst>
              <a:ext uri="{FF2B5EF4-FFF2-40B4-BE49-F238E27FC236}">
                <a16:creationId xmlns:a16="http://schemas.microsoft.com/office/drawing/2014/main" id="{5F58416E-1B9C-6168-004B-32B46F15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3290888"/>
            <a:ext cx="7705725" cy="303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5">
            <a:extLst>
              <a:ext uri="{FF2B5EF4-FFF2-40B4-BE49-F238E27FC236}">
                <a16:creationId xmlns:a16="http://schemas.microsoft.com/office/drawing/2014/main" id="{3F0A2596-873F-D466-6B88-54315A231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/>
              <a:t>Versatile technique for clustering-based segmentation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5F450994-6197-1DD3-943C-A5CD8626C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990600"/>
            <a:ext cx="8763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>
                <a:cs typeface="Arial" panose="020B0604020202020204" pitchFamily="34" charset="0"/>
              </a:rPr>
              <a:t>D. Comaniciu and P. Meer, Mean Shift: A Robust Approach toward Feature Space Analysis, PAMI 2002. </a:t>
            </a:r>
          </a:p>
        </p:txBody>
      </p:sp>
      <p:sp>
        <p:nvSpPr>
          <p:cNvPr id="29701" name="Rectangle 8">
            <a:extLst>
              <a:ext uri="{FF2B5EF4-FFF2-40B4-BE49-F238E27FC236}">
                <a16:creationId xmlns:a16="http://schemas.microsoft.com/office/drawing/2014/main" id="{98C97B22-80FF-1FDF-9DE2-6816E6BC73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Mean shift segmentation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>
            <a:extLst>
              <a:ext uri="{FF2B5EF4-FFF2-40B4-BE49-F238E27FC236}">
                <a16:creationId xmlns:a16="http://schemas.microsoft.com/office/drawing/2014/main" id="{5D8889A0-E1A8-5ACE-6FA5-044C6B65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9"/>
          <a:stretch>
            <a:fillRect/>
          </a:stretch>
        </p:blipFill>
        <p:spPr bwMode="auto">
          <a:xfrm>
            <a:off x="0" y="4076700"/>
            <a:ext cx="39433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3">
            <a:extLst>
              <a:ext uri="{FF2B5EF4-FFF2-40B4-BE49-F238E27FC236}">
                <a16:creationId xmlns:a16="http://schemas.microsoft.com/office/drawing/2014/main" id="{31C98CB8-22A4-C7EE-DAD3-5C37B99E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 algorithm</a:t>
            </a:r>
          </a:p>
        </p:txBody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D8D512D-B818-10E3-F79C-D097741863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altLang="en-US"/>
              <a:t>Try to find </a:t>
            </a:r>
            <a:r>
              <a:rPr lang="en-US" altLang="en-US" i="1"/>
              <a:t>modes</a:t>
            </a:r>
            <a:r>
              <a:rPr lang="en-US" altLang="en-US"/>
              <a:t> of this non-parametric density</a:t>
            </a:r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BD0F6FB9-D495-91BA-5D22-E389BD6F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5479" r="51843" b="6850"/>
          <a:stretch>
            <a:fillRect/>
          </a:stretch>
        </p:blipFill>
        <p:spPr bwMode="auto">
          <a:xfrm>
            <a:off x="228600" y="2057400"/>
            <a:ext cx="3505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919A89FC-5A51-2BAD-CD35-449655AE58F5}"/>
              </a:ext>
            </a:extLst>
          </p:cNvPr>
          <p:cNvSpPr/>
          <p:nvPr/>
        </p:nvSpPr>
        <p:spPr>
          <a:xfrm>
            <a:off x="3962400" y="4191000"/>
            <a:ext cx="6858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27" name="Picture 6">
            <a:extLst>
              <a:ext uri="{FF2B5EF4-FFF2-40B4-BE49-F238E27FC236}">
                <a16:creationId xmlns:a16="http://schemas.microsoft.com/office/drawing/2014/main" id="{F23AC9A8-714E-E319-CA0F-C3B3567D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48175"/>
            <a:ext cx="3200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7">
            <a:extLst>
              <a:ext uri="{FF2B5EF4-FFF2-40B4-BE49-F238E27FC236}">
                <a16:creationId xmlns:a16="http://schemas.microsoft.com/office/drawing/2014/main" id="{8DF4DFE3-33FA-686C-CD6F-E52626BA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676400"/>
            <a:ext cx="42862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9AC49D9F-5F43-9843-B3DA-E94509EE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</a:t>
            </a:r>
          </a:p>
        </p:txBody>
      </p:sp>
      <p:pic>
        <p:nvPicPr>
          <p:cNvPr id="31747" name="Picture 2" descr="\widehat{f}_h(x)=\frac{1}{nh}\sum_{i=1}^n K\left(\frac{x-x_i}{h}\right)">
            <a:extLst>
              <a:ext uri="{FF2B5EF4-FFF2-40B4-BE49-F238E27FC236}">
                <a16:creationId xmlns:a16="http://schemas.microsoft.com/office/drawing/2014/main" id="{45A26B61-CB1B-5258-F41A-61F07F97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78025"/>
            <a:ext cx="3505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 descr="K\left(\frac{x-x_i}{h}\right) = {1 \over \sqrt{2\pi} }\,e^{-\frac{(x-x_i)^2}{2 h^2}}.">
            <a:extLst>
              <a:ext uri="{FF2B5EF4-FFF2-40B4-BE49-F238E27FC236}">
                <a16:creationId xmlns:a16="http://schemas.microsoft.com/office/drawing/2014/main" id="{3358DAF3-3785-48BC-7D29-CE6E9E347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95800"/>
            <a:ext cx="48244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6">
            <a:extLst>
              <a:ext uri="{FF2B5EF4-FFF2-40B4-BE49-F238E27FC236}">
                <a16:creationId xmlns:a16="http://schemas.microsoft.com/office/drawing/2014/main" id="{EE50153C-44E4-591C-7782-64ED48442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19238"/>
            <a:ext cx="478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Kernel density estimation function</a:t>
            </a:r>
          </a:p>
        </p:txBody>
      </p:sp>
      <p:sp>
        <p:nvSpPr>
          <p:cNvPr id="31750" name="TextBox 7">
            <a:extLst>
              <a:ext uri="{FF2B5EF4-FFF2-40B4-BE49-F238E27FC236}">
                <a16:creationId xmlns:a16="http://schemas.microsoft.com/office/drawing/2014/main" id="{B55D21B9-F05D-C400-B0DF-2D86258E8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033838"/>
            <a:ext cx="2411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Gaussian kernel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0DAB805E-003F-82D4-0FF5-6793EC67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Today’s class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4CA7B325-1C8D-46B4-26FC-FC8FF292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Segmentation and grouping</a:t>
            </a:r>
          </a:p>
          <a:p>
            <a:pPr lvl="1"/>
            <a:r>
              <a:rPr lang="en-US" altLang="en-US"/>
              <a:t>Gestalt cues</a:t>
            </a:r>
          </a:p>
          <a:p>
            <a:pPr lvl="1"/>
            <a:r>
              <a:rPr lang="en-US" altLang="en-US"/>
              <a:t>By clustering (mean-shift)</a:t>
            </a:r>
          </a:p>
          <a:p>
            <a:pPr lvl="1"/>
            <a:r>
              <a:rPr lang="en-US" altLang="en-US"/>
              <a:t>By boundaries (watershed)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val 2">
            <a:extLst>
              <a:ext uri="{FF2B5EF4-FFF2-40B4-BE49-F238E27FC236}">
                <a16:creationId xmlns:a16="http://schemas.microsoft.com/office/drawing/2014/main" id="{697CC76C-040A-0A98-A3CE-94E535980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1" name="Oval 3">
            <a:extLst>
              <a:ext uri="{FF2B5EF4-FFF2-40B4-BE49-F238E27FC236}">
                <a16:creationId xmlns:a16="http://schemas.microsoft.com/office/drawing/2014/main" id="{EF255530-ED53-F3EE-7F2F-8CA96EBF4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2" name="Oval 4">
            <a:extLst>
              <a:ext uri="{FF2B5EF4-FFF2-40B4-BE49-F238E27FC236}">
                <a16:creationId xmlns:a16="http://schemas.microsoft.com/office/drawing/2014/main" id="{FE95858C-F938-C770-C227-1021D16D6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3" name="Oval 5">
            <a:extLst>
              <a:ext uri="{FF2B5EF4-FFF2-40B4-BE49-F238E27FC236}">
                <a16:creationId xmlns:a16="http://schemas.microsoft.com/office/drawing/2014/main" id="{D322B58C-ED1D-6425-F630-DD553C7CC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4" name="Oval 6">
            <a:extLst>
              <a:ext uri="{FF2B5EF4-FFF2-40B4-BE49-F238E27FC236}">
                <a16:creationId xmlns:a16="http://schemas.microsoft.com/office/drawing/2014/main" id="{F84B9AEC-E077-7656-7ADC-ED9BFF7CA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5" name="Oval 7">
            <a:extLst>
              <a:ext uri="{FF2B5EF4-FFF2-40B4-BE49-F238E27FC236}">
                <a16:creationId xmlns:a16="http://schemas.microsoft.com/office/drawing/2014/main" id="{86DFE453-4C7C-AD34-27F5-662B9868E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6" name="Oval 8">
            <a:extLst>
              <a:ext uri="{FF2B5EF4-FFF2-40B4-BE49-F238E27FC236}">
                <a16:creationId xmlns:a16="http://schemas.microsoft.com/office/drawing/2014/main" id="{82A7D7EA-4C39-1857-3193-F5016D256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7" name="Oval 9">
            <a:extLst>
              <a:ext uri="{FF2B5EF4-FFF2-40B4-BE49-F238E27FC236}">
                <a16:creationId xmlns:a16="http://schemas.microsoft.com/office/drawing/2014/main" id="{03841DD7-A3AC-C2F0-4CCE-25FF03A48A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8" name="Oval 10">
            <a:extLst>
              <a:ext uri="{FF2B5EF4-FFF2-40B4-BE49-F238E27FC236}">
                <a16:creationId xmlns:a16="http://schemas.microsoft.com/office/drawing/2014/main" id="{BD6AD9C5-6EE1-80FC-25B7-737285A83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79" name="Oval 11">
            <a:extLst>
              <a:ext uri="{FF2B5EF4-FFF2-40B4-BE49-F238E27FC236}">
                <a16:creationId xmlns:a16="http://schemas.microsoft.com/office/drawing/2014/main" id="{5A6BB738-75E1-7917-2472-74FF5678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0" name="Oval 12">
            <a:extLst>
              <a:ext uri="{FF2B5EF4-FFF2-40B4-BE49-F238E27FC236}">
                <a16:creationId xmlns:a16="http://schemas.microsoft.com/office/drawing/2014/main" id="{B145D293-BAE4-5403-BD5B-83E5FD435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1" name="Oval 13">
            <a:extLst>
              <a:ext uri="{FF2B5EF4-FFF2-40B4-BE49-F238E27FC236}">
                <a16:creationId xmlns:a16="http://schemas.microsoft.com/office/drawing/2014/main" id="{50B8C994-1B8A-EA79-172A-78FD849DF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2" name="Oval 14">
            <a:extLst>
              <a:ext uri="{FF2B5EF4-FFF2-40B4-BE49-F238E27FC236}">
                <a16:creationId xmlns:a16="http://schemas.microsoft.com/office/drawing/2014/main" id="{63C135C9-C040-8A4B-7312-43A4A3696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3" name="Oval 15">
            <a:extLst>
              <a:ext uri="{FF2B5EF4-FFF2-40B4-BE49-F238E27FC236}">
                <a16:creationId xmlns:a16="http://schemas.microsoft.com/office/drawing/2014/main" id="{53332ECD-46CB-29EC-70C0-2166783CD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4" name="Oval 16">
            <a:extLst>
              <a:ext uri="{FF2B5EF4-FFF2-40B4-BE49-F238E27FC236}">
                <a16:creationId xmlns:a16="http://schemas.microsoft.com/office/drawing/2014/main" id="{2BDBF12C-F4FF-23EE-811E-1A44EA66C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5" name="Oval 17">
            <a:extLst>
              <a:ext uri="{FF2B5EF4-FFF2-40B4-BE49-F238E27FC236}">
                <a16:creationId xmlns:a16="http://schemas.microsoft.com/office/drawing/2014/main" id="{AEF2CCE3-6B09-75BB-6012-E4C993E4F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6" name="Oval 18">
            <a:extLst>
              <a:ext uri="{FF2B5EF4-FFF2-40B4-BE49-F238E27FC236}">
                <a16:creationId xmlns:a16="http://schemas.microsoft.com/office/drawing/2014/main" id="{02C68F94-4843-E4BE-99B0-CC96014AB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7" name="Oval 19">
            <a:extLst>
              <a:ext uri="{FF2B5EF4-FFF2-40B4-BE49-F238E27FC236}">
                <a16:creationId xmlns:a16="http://schemas.microsoft.com/office/drawing/2014/main" id="{CB820A55-C5FA-AE3D-B748-9730F45EB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8" name="Oval 20">
            <a:extLst>
              <a:ext uri="{FF2B5EF4-FFF2-40B4-BE49-F238E27FC236}">
                <a16:creationId xmlns:a16="http://schemas.microsoft.com/office/drawing/2014/main" id="{30C0ACAD-E125-3F2B-C54B-E7F05F2B0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89" name="Oval 21">
            <a:extLst>
              <a:ext uri="{FF2B5EF4-FFF2-40B4-BE49-F238E27FC236}">
                <a16:creationId xmlns:a16="http://schemas.microsoft.com/office/drawing/2014/main" id="{AEACF15F-33F1-5054-5EEA-80186CDAF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0" name="Oval 22">
            <a:extLst>
              <a:ext uri="{FF2B5EF4-FFF2-40B4-BE49-F238E27FC236}">
                <a16:creationId xmlns:a16="http://schemas.microsoft.com/office/drawing/2014/main" id="{2110C699-34BE-BD03-A6B9-C328B5CDF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1" name="Oval 23">
            <a:extLst>
              <a:ext uri="{FF2B5EF4-FFF2-40B4-BE49-F238E27FC236}">
                <a16:creationId xmlns:a16="http://schemas.microsoft.com/office/drawing/2014/main" id="{98B2FC13-E72D-E4C2-5620-B03E84D0A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2" name="Oval 24">
            <a:extLst>
              <a:ext uri="{FF2B5EF4-FFF2-40B4-BE49-F238E27FC236}">
                <a16:creationId xmlns:a16="http://schemas.microsoft.com/office/drawing/2014/main" id="{224C9C3E-5056-11A7-31C2-79B74BE5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3" name="Oval 25">
            <a:extLst>
              <a:ext uri="{FF2B5EF4-FFF2-40B4-BE49-F238E27FC236}">
                <a16:creationId xmlns:a16="http://schemas.microsoft.com/office/drawing/2014/main" id="{3B1F51CC-A31D-0FA9-B77B-79FB160B4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4" name="Oval 26">
            <a:extLst>
              <a:ext uri="{FF2B5EF4-FFF2-40B4-BE49-F238E27FC236}">
                <a16:creationId xmlns:a16="http://schemas.microsoft.com/office/drawing/2014/main" id="{140DDBCE-5E4B-8A78-B281-F30E22524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5" name="Oval 27">
            <a:extLst>
              <a:ext uri="{FF2B5EF4-FFF2-40B4-BE49-F238E27FC236}">
                <a16:creationId xmlns:a16="http://schemas.microsoft.com/office/drawing/2014/main" id="{2B937CB6-D55C-9B8F-1D08-2FD8FDD49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6" name="Oval 28">
            <a:extLst>
              <a:ext uri="{FF2B5EF4-FFF2-40B4-BE49-F238E27FC236}">
                <a16:creationId xmlns:a16="http://schemas.microsoft.com/office/drawing/2014/main" id="{C34A9342-6B08-1C29-9A0D-6F04B7506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7" name="Oval 29">
            <a:extLst>
              <a:ext uri="{FF2B5EF4-FFF2-40B4-BE49-F238E27FC236}">
                <a16:creationId xmlns:a16="http://schemas.microsoft.com/office/drawing/2014/main" id="{9F726405-4B1A-1EFC-9298-EFAEA0B93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8" name="Oval 30">
            <a:extLst>
              <a:ext uri="{FF2B5EF4-FFF2-40B4-BE49-F238E27FC236}">
                <a16:creationId xmlns:a16="http://schemas.microsoft.com/office/drawing/2014/main" id="{81C1E6F4-4E9C-47BF-F30F-E52DE4CC7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9" name="Oval 31">
            <a:extLst>
              <a:ext uri="{FF2B5EF4-FFF2-40B4-BE49-F238E27FC236}">
                <a16:creationId xmlns:a16="http://schemas.microsoft.com/office/drawing/2014/main" id="{C36EB9FD-D0BE-5CA8-5D7B-E6A22D0CC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0" name="Oval 32">
            <a:extLst>
              <a:ext uri="{FF2B5EF4-FFF2-40B4-BE49-F238E27FC236}">
                <a16:creationId xmlns:a16="http://schemas.microsoft.com/office/drawing/2014/main" id="{7702A524-00CC-32C7-3196-59BE28B57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1" name="Oval 33">
            <a:extLst>
              <a:ext uri="{FF2B5EF4-FFF2-40B4-BE49-F238E27FC236}">
                <a16:creationId xmlns:a16="http://schemas.microsoft.com/office/drawing/2014/main" id="{BC2748B3-4FAA-88A1-DBFD-83E3D3E6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2" name="Oval 34">
            <a:extLst>
              <a:ext uri="{FF2B5EF4-FFF2-40B4-BE49-F238E27FC236}">
                <a16:creationId xmlns:a16="http://schemas.microsoft.com/office/drawing/2014/main" id="{9CC3A868-C24D-A476-158E-D41A7DB71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3" name="Oval 35">
            <a:extLst>
              <a:ext uri="{FF2B5EF4-FFF2-40B4-BE49-F238E27FC236}">
                <a16:creationId xmlns:a16="http://schemas.microsoft.com/office/drawing/2014/main" id="{DBA98280-4614-4649-6C7F-22F4A7B17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4" name="Oval 36">
            <a:extLst>
              <a:ext uri="{FF2B5EF4-FFF2-40B4-BE49-F238E27FC236}">
                <a16:creationId xmlns:a16="http://schemas.microsoft.com/office/drawing/2014/main" id="{96145421-9B05-2C5C-A5A5-D6AEFFB2E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5" name="Oval 37">
            <a:extLst>
              <a:ext uri="{FF2B5EF4-FFF2-40B4-BE49-F238E27FC236}">
                <a16:creationId xmlns:a16="http://schemas.microsoft.com/office/drawing/2014/main" id="{B178452A-2A16-899D-DB97-EF5131D9B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6" name="Oval 38">
            <a:extLst>
              <a:ext uri="{FF2B5EF4-FFF2-40B4-BE49-F238E27FC236}">
                <a16:creationId xmlns:a16="http://schemas.microsoft.com/office/drawing/2014/main" id="{4AA1F090-4570-F811-4E4F-82D0DE7A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7" name="Oval 39">
            <a:extLst>
              <a:ext uri="{FF2B5EF4-FFF2-40B4-BE49-F238E27FC236}">
                <a16:creationId xmlns:a16="http://schemas.microsoft.com/office/drawing/2014/main" id="{701855F4-EA2D-58FF-60ED-87C14B66C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8" name="Oval 40">
            <a:extLst>
              <a:ext uri="{FF2B5EF4-FFF2-40B4-BE49-F238E27FC236}">
                <a16:creationId xmlns:a16="http://schemas.microsoft.com/office/drawing/2014/main" id="{1EB116A9-F5FA-D942-994C-F59BF6755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09" name="Oval 41">
            <a:extLst>
              <a:ext uri="{FF2B5EF4-FFF2-40B4-BE49-F238E27FC236}">
                <a16:creationId xmlns:a16="http://schemas.microsoft.com/office/drawing/2014/main" id="{1D1F224D-AA60-0DFB-914D-CD97C60B0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0" name="Oval 42">
            <a:extLst>
              <a:ext uri="{FF2B5EF4-FFF2-40B4-BE49-F238E27FC236}">
                <a16:creationId xmlns:a16="http://schemas.microsoft.com/office/drawing/2014/main" id="{5C21D63C-145D-4F8F-BCBF-53DC6F20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1" name="Oval 43">
            <a:extLst>
              <a:ext uri="{FF2B5EF4-FFF2-40B4-BE49-F238E27FC236}">
                <a16:creationId xmlns:a16="http://schemas.microsoft.com/office/drawing/2014/main" id="{D6AA7DB3-9A89-F6BA-056A-20355C405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2" name="Oval 44">
            <a:extLst>
              <a:ext uri="{FF2B5EF4-FFF2-40B4-BE49-F238E27FC236}">
                <a16:creationId xmlns:a16="http://schemas.microsoft.com/office/drawing/2014/main" id="{171BA9CC-F999-B07B-CD3F-38CF9CF28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3" name="Oval 45">
            <a:extLst>
              <a:ext uri="{FF2B5EF4-FFF2-40B4-BE49-F238E27FC236}">
                <a16:creationId xmlns:a16="http://schemas.microsoft.com/office/drawing/2014/main" id="{B6029527-38DA-5289-4864-B47F396AC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4" name="Oval 46">
            <a:extLst>
              <a:ext uri="{FF2B5EF4-FFF2-40B4-BE49-F238E27FC236}">
                <a16:creationId xmlns:a16="http://schemas.microsoft.com/office/drawing/2014/main" id="{55C17E5F-D4BB-8ED7-606C-2B59256B2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5" name="Oval 47">
            <a:extLst>
              <a:ext uri="{FF2B5EF4-FFF2-40B4-BE49-F238E27FC236}">
                <a16:creationId xmlns:a16="http://schemas.microsoft.com/office/drawing/2014/main" id="{2B660C78-5C9D-F787-D0A5-43BB79037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6" name="Oval 48">
            <a:extLst>
              <a:ext uri="{FF2B5EF4-FFF2-40B4-BE49-F238E27FC236}">
                <a16:creationId xmlns:a16="http://schemas.microsoft.com/office/drawing/2014/main" id="{F2EE0A23-9528-8D50-60D3-0D470773D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7" name="Oval 49">
            <a:extLst>
              <a:ext uri="{FF2B5EF4-FFF2-40B4-BE49-F238E27FC236}">
                <a16:creationId xmlns:a16="http://schemas.microsoft.com/office/drawing/2014/main" id="{6227417B-83EE-9ABB-AB57-05940CE94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8" name="Oval 50">
            <a:extLst>
              <a:ext uri="{FF2B5EF4-FFF2-40B4-BE49-F238E27FC236}">
                <a16:creationId xmlns:a16="http://schemas.microsoft.com/office/drawing/2014/main" id="{CCD666BE-8103-92C1-D485-4E146065E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19" name="Oval 51">
            <a:extLst>
              <a:ext uri="{FF2B5EF4-FFF2-40B4-BE49-F238E27FC236}">
                <a16:creationId xmlns:a16="http://schemas.microsoft.com/office/drawing/2014/main" id="{0EC2626D-5037-71EA-6504-AC28AD404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0" name="Oval 52">
            <a:extLst>
              <a:ext uri="{FF2B5EF4-FFF2-40B4-BE49-F238E27FC236}">
                <a16:creationId xmlns:a16="http://schemas.microsoft.com/office/drawing/2014/main" id="{7566DA52-2A90-82CB-1220-9BEDBBB45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1" name="Oval 53">
            <a:extLst>
              <a:ext uri="{FF2B5EF4-FFF2-40B4-BE49-F238E27FC236}">
                <a16:creationId xmlns:a16="http://schemas.microsoft.com/office/drawing/2014/main" id="{00F3C7C9-9203-F202-EEC0-EF790F00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2" name="Oval 54">
            <a:extLst>
              <a:ext uri="{FF2B5EF4-FFF2-40B4-BE49-F238E27FC236}">
                <a16:creationId xmlns:a16="http://schemas.microsoft.com/office/drawing/2014/main" id="{A1F3E75C-6284-029D-DD47-B30DCA2F6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3" name="Oval 55">
            <a:extLst>
              <a:ext uri="{FF2B5EF4-FFF2-40B4-BE49-F238E27FC236}">
                <a16:creationId xmlns:a16="http://schemas.microsoft.com/office/drawing/2014/main" id="{38959C3D-9674-4CB4-51F7-C22F75310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4" name="Oval 56">
            <a:extLst>
              <a:ext uri="{FF2B5EF4-FFF2-40B4-BE49-F238E27FC236}">
                <a16:creationId xmlns:a16="http://schemas.microsoft.com/office/drawing/2014/main" id="{567A42BA-01B7-5B57-FE74-D44B2F0B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5" name="Oval 57">
            <a:extLst>
              <a:ext uri="{FF2B5EF4-FFF2-40B4-BE49-F238E27FC236}">
                <a16:creationId xmlns:a16="http://schemas.microsoft.com/office/drawing/2014/main" id="{0024D6AC-2081-C85B-1490-9B65E708A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6" name="Oval 58">
            <a:extLst>
              <a:ext uri="{FF2B5EF4-FFF2-40B4-BE49-F238E27FC236}">
                <a16:creationId xmlns:a16="http://schemas.microsoft.com/office/drawing/2014/main" id="{9783C80F-C491-4D23-A84D-FF6678F7E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7" name="Oval 59">
            <a:extLst>
              <a:ext uri="{FF2B5EF4-FFF2-40B4-BE49-F238E27FC236}">
                <a16:creationId xmlns:a16="http://schemas.microsoft.com/office/drawing/2014/main" id="{802C72EB-97CA-69B1-AB36-7C0BCB44C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8" name="Oval 60">
            <a:extLst>
              <a:ext uri="{FF2B5EF4-FFF2-40B4-BE49-F238E27FC236}">
                <a16:creationId xmlns:a16="http://schemas.microsoft.com/office/drawing/2014/main" id="{C058EB15-BE03-B231-BB64-1FA36107A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29" name="Oval 61">
            <a:extLst>
              <a:ext uri="{FF2B5EF4-FFF2-40B4-BE49-F238E27FC236}">
                <a16:creationId xmlns:a16="http://schemas.microsoft.com/office/drawing/2014/main" id="{FA5F48B0-81B2-33FE-F740-94FBD421C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0" name="Oval 62">
            <a:extLst>
              <a:ext uri="{FF2B5EF4-FFF2-40B4-BE49-F238E27FC236}">
                <a16:creationId xmlns:a16="http://schemas.microsoft.com/office/drawing/2014/main" id="{29DF036D-E8F6-174A-794C-DE62446A8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1" name="Oval 63">
            <a:extLst>
              <a:ext uri="{FF2B5EF4-FFF2-40B4-BE49-F238E27FC236}">
                <a16:creationId xmlns:a16="http://schemas.microsoft.com/office/drawing/2014/main" id="{2BE4DA00-0771-36D5-B4A7-A2F8677E3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2" name="Oval 64">
            <a:extLst>
              <a:ext uri="{FF2B5EF4-FFF2-40B4-BE49-F238E27FC236}">
                <a16:creationId xmlns:a16="http://schemas.microsoft.com/office/drawing/2014/main" id="{747DB753-C58C-B84C-DD7C-3954BA5B3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3" name="Oval 65">
            <a:extLst>
              <a:ext uri="{FF2B5EF4-FFF2-40B4-BE49-F238E27FC236}">
                <a16:creationId xmlns:a16="http://schemas.microsoft.com/office/drawing/2014/main" id="{F86DECF9-5DCB-DED5-0F1D-A9F62F718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4" name="Oval 66">
            <a:extLst>
              <a:ext uri="{FF2B5EF4-FFF2-40B4-BE49-F238E27FC236}">
                <a16:creationId xmlns:a16="http://schemas.microsoft.com/office/drawing/2014/main" id="{6C1B713B-2E83-E1A3-BE3C-CD3270301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5" name="Oval 67">
            <a:extLst>
              <a:ext uri="{FF2B5EF4-FFF2-40B4-BE49-F238E27FC236}">
                <a16:creationId xmlns:a16="http://schemas.microsoft.com/office/drawing/2014/main" id="{3998F685-DC44-CEF3-27AA-EF181ADA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6" name="Oval 68">
            <a:extLst>
              <a:ext uri="{FF2B5EF4-FFF2-40B4-BE49-F238E27FC236}">
                <a16:creationId xmlns:a16="http://schemas.microsoft.com/office/drawing/2014/main" id="{26BB83FD-EDCF-1EDF-E145-9CE46DF7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7" name="Oval 69">
            <a:extLst>
              <a:ext uri="{FF2B5EF4-FFF2-40B4-BE49-F238E27FC236}">
                <a16:creationId xmlns:a16="http://schemas.microsoft.com/office/drawing/2014/main" id="{4AB67863-C5D0-1A2A-9580-2AAD72E3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8" name="Oval 70">
            <a:extLst>
              <a:ext uri="{FF2B5EF4-FFF2-40B4-BE49-F238E27FC236}">
                <a16:creationId xmlns:a16="http://schemas.microsoft.com/office/drawing/2014/main" id="{04F696CE-6D9A-A57E-13F3-EDF6DE7BB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39" name="Oval 71">
            <a:extLst>
              <a:ext uri="{FF2B5EF4-FFF2-40B4-BE49-F238E27FC236}">
                <a16:creationId xmlns:a16="http://schemas.microsoft.com/office/drawing/2014/main" id="{0E7799F7-0F8B-B376-D08E-890090F5F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0" name="Oval 72">
            <a:extLst>
              <a:ext uri="{FF2B5EF4-FFF2-40B4-BE49-F238E27FC236}">
                <a16:creationId xmlns:a16="http://schemas.microsoft.com/office/drawing/2014/main" id="{EF8A65C5-6C59-CFE5-1BAD-16400C1A1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1" name="Oval 73">
            <a:extLst>
              <a:ext uri="{FF2B5EF4-FFF2-40B4-BE49-F238E27FC236}">
                <a16:creationId xmlns:a16="http://schemas.microsoft.com/office/drawing/2014/main" id="{3DBBDBE6-2724-71B4-A046-16A63B676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2" name="Oval 74">
            <a:extLst>
              <a:ext uri="{FF2B5EF4-FFF2-40B4-BE49-F238E27FC236}">
                <a16:creationId xmlns:a16="http://schemas.microsoft.com/office/drawing/2014/main" id="{0E6D4989-04C2-AA80-89C5-BF4CD732F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3" name="Oval 75">
            <a:extLst>
              <a:ext uri="{FF2B5EF4-FFF2-40B4-BE49-F238E27FC236}">
                <a16:creationId xmlns:a16="http://schemas.microsoft.com/office/drawing/2014/main" id="{356AEE81-8943-79CA-AA84-9C568A2EB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4" name="Oval 76">
            <a:extLst>
              <a:ext uri="{FF2B5EF4-FFF2-40B4-BE49-F238E27FC236}">
                <a16:creationId xmlns:a16="http://schemas.microsoft.com/office/drawing/2014/main" id="{D0BA0E70-9F2A-9A79-E162-522383738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5" name="Oval 77">
            <a:extLst>
              <a:ext uri="{FF2B5EF4-FFF2-40B4-BE49-F238E27FC236}">
                <a16:creationId xmlns:a16="http://schemas.microsoft.com/office/drawing/2014/main" id="{B37CBD42-EED0-75B5-0403-DB7669A01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6" name="Oval 78">
            <a:extLst>
              <a:ext uri="{FF2B5EF4-FFF2-40B4-BE49-F238E27FC236}">
                <a16:creationId xmlns:a16="http://schemas.microsoft.com/office/drawing/2014/main" id="{FDCA61A5-C94D-CCAC-7E57-F099A452E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7" name="Oval 79">
            <a:extLst>
              <a:ext uri="{FF2B5EF4-FFF2-40B4-BE49-F238E27FC236}">
                <a16:creationId xmlns:a16="http://schemas.microsoft.com/office/drawing/2014/main" id="{E056D02E-6C92-8F89-6F93-C00D35A2A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8" name="Oval 80">
            <a:extLst>
              <a:ext uri="{FF2B5EF4-FFF2-40B4-BE49-F238E27FC236}">
                <a16:creationId xmlns:a16="http://schemas.microsoft.com/office/drawing/2014/main" id="{1673BDB7-40D5-8ADC-E0D2-B167ED26D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49" name="Oval 81">
            <a:extLst>
              <a:ext uri="{FF2B5EF4-FFF2-40B4-BE49-F238E27FC236}">
                <a16:creationId xmlns:a16="http://schemas.microsoft.com/office/drawing/2014/main" id="{A385846D-74BF-C237-7767-5B7EADD7E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0" name="Oval 82">
            <a:extLst>
              <a:ext uri="{FF2B5EF4-FFF2-40B4-BE49-F238E27FC236}">
                <a16:creationId xmlns:a16="http://schemas.microsoft.com/office/drawing/2014/main" id="{C7473491-D26F-6C35-D3EC-FB2D2D44D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1" name="Oval 83">
            <a:extLst>
              <a:ext uri="{FF2B5EF4-FFF2-40B4-BE49-F238E27FC236}">
                <a16:creationId xmlns:a16="http://schemas.microsoft.com/office/drawing/2014/main" id="{EE4BFE72-7436-E4AB-2D5A-DE977C0E2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2" name="Oval 84">
            <a:extLst>
              <a:ext uri="{FF2B5EF4-FFF2-40B4-BE49-F238E27FC236}">
                <a16:creationId xmlns:a16="http://schemas.microsoft.com/office/drawing/2014/main" id="{1AF1EDA4-A514-DCDA-6984-9CBAB76A2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3" name="Oval 85">
            <a:extLst>
              <a:ext uri="{FF2B5EF4-FFF2-40B4-BE49-F238E27FC236}">
                <a16:creationId xmlns:a16="http://schemas.microsoft.com/office/drawing/2014/main" id="{275E074E-C47F-3556-BCE6-730371DEB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4" name="Oval 86">
            <a:extLst>
              <a:ext uri="{FF2B5EF4-FFF2-40B4-BE49-F238E27FC236}">
                <a16:creationId xmlns:a16="http://schemas.microsoft.com/office/drawing/2014/main" id="{C62604D5-3E18-E89C-D590-FD176E031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5" name="Oval 87">
            <a:extLst>
              <a:ext uri="{FF2B5EF4-FFF2-40B4-BE49-F238E27FC236}">
                <a16:creationId xmlns:a16="http://schemas.microsoft.com/office/drawing/2014/main" id="{CED2EC0B-9FCC-918F-4CC6-8F999B9D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6" name="Oval 88">
            <a:extLst>
              <a:ext uri="{FF2B5EF4-FFF2-40B4-BE49-F238E27FC236}">
                <a16:creationId xmlns:a16="http://schemas.microsoft.com/office/drawing/2014/main" id="{786F2452-57E3-34E9-9CCB-7BD9BEBE7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7" name="Oval 89">
            <a:extLst>
              <a:ext uri="{FF2B5EF4-FFF2-40B4-BE49-F238E27FC236}">
                <a16:creationId xmlns:a16="http://schemas.microsoft.com/office/drawing/2014/main" id="{5DEC00D3-F983-FCE2-B0E8-104863885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8" name="Oval 90">
            <a:extLst>
              <a:ext uri="{FF2B5EF4-FFF2-40B4-BE49-F238E27FC236}">
                <a16:creationId xmlns:a16="http://schemas.microsoft.com/office/drawing/2014/main" id="{0D14FCF2-3891-0E8B-4FC9-4E268E262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59" name="Oval 91">
            <a:extLst>
              <a:ext uri="{FF2B5EF4-FFF2-40B4-BE49-F238E27FC236}">
                <a16:creationId xmlns:a16="http://schemas.microsoft.com/office/drawing/2014/main" id="{67114C96-A9C9-5626-4CC7-7FB52AD84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60" name="Oval 92">
            <a:extLst>
              <a:ext uri="{FF2B5EF4-FFF2-40B4-BE49-F238E27FC236}">
                <a16:creationId xmlns:a16="http://schemas.microsoft.com/office/drawing/2014/main" id="{85DCB850-B6CB-5719-6F53-09443C5AF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861" name="Oval 93">
            <a:extLst>
              <a:ext uri="{FF2B5EF4-FFF2-40B4-BE49-F238E27FC236}">
                <a16:creationId xmlns:a16="http://schemas.microsoft.com/office/drawing/2014/main" id="{FBEB71D9-1DC9-087E-236E-37A100F9B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9CED5AE3-4B97-6A91-CB66-E112F6CC7DF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2876" name="Oval 95">
              <a:extLst>
                <a:ext uri="{FF2B5EF4-FFF2-40B4-BE49-F238E27FC236}">
                  <a16:creationId xmlns:a16="http://schemas.microsoft.com/office/drawing/2014/main" id="{EDD66FD0-1EF0-CAA6-7A4A-93EE0E590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2877" name="Group 96">
              <a:extLst>
                <a:ext uri="{FF2B5EF4-FFF2-40B4-BE49-F238E27FC236}">
                  <a16:creationId xmlns:a16="http://schemas.microsoft.com/office/drawing/2014/main" id="{68631591-6F67-94F6-3D3C-287AFD448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2878" name="Oval 97">
                <a:extLst>
                  <a:ext uri="{FF2B5EF4-FFF2-40B4-BE49-F238E27FC236}">
                    <a16:creationId xmlns:a16="http://schemas.microsoft.com/office/drawing/2014/main" id="{1F744641-AC98-5DAD-5AFE-96C0A8630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879" name="Line 98">
                <a:extLst>
                  <a:ext uri="{FF2B5EF4-FFF2-40B4-BE49-F238E27FC236}">
                    <a16:creationId xmlns:a16="http://schemas.microsoft.com/office/drawing/2014/main" id="{1FC93A61-A98E-7760-7088-D40A43102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0" name="Line 99">
                <a:extLst>
                  <a:ext uri="{FF2B5EF4-FFF2-40B4-BE49-F238E27FC236}">
                    <a16:creationId xmlns:a16="http://schemas.microsoft.com/office/drawing/2014/main" id="{733DE703-C6A5-44DF-6DC5-58C29CD07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>
            <a:extLst>
              <a:ext uri="{FF2B5EF4-FFF2-40B4-BE49-F238E27FC236}">
                <a16:creationId xmlns:a16="http://schemas.microsoft.com/office/drawing/2014/main" id="{1B0458EC-4E00-B7D5-78F4-4EF9C057B01F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2873" name="Oval 101">
              <a:extLst>
                <a:ext uri="{FF2B5EF4-FFF2-40B4-BE49-F238E27FC236}">
                  <a16:creationId xmlns:a16="http://schemas.microsoft.com/office/drawing/2014/main" id="{F3ABB28C-4CBB-E902-4293-9929EB05A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74" name="Line 102">
              <a:extLst>
                <a:ext uri="{FF2B5EF4-FFF2-40B4-BE49-F238E27FC236}">
                  <a16:creationId xmlns:a16="http://schemas.microsoft.com/office/drawing/2014/main" id="{0C9D1F75-761B-69E9-FC8F-E5A189155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75" name="Line 103">
              <a:extLst>
                <a:ext uri="{FF2B5EF4-FFF2-40B4-BE49-F238E27FC236}">
                  <a16:creationId xmlns:a16="http://schemas.microsoft.com/office/drawing/2014/main" id="{E43C5F2E-A6EB-58E5-E820-8E7B2BD461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04" name="AutoShape 104">
            <a:extLst>
              <a:ext uri="{FF2B5EF4-FFF2-40B4-BE49-F238E27FC236}">
                <a16:creationId xmlns:a16="http://schemas.microsoft.com/office/drawing/2014/main" id="{D5F2FC1F-35BB-2F51-75A6-A46918782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102505" name="Freeform 105">
            <a:extLst>
              <a:ext uri="{FF2B5EF4-FFF2-40B4-BE49-F238E27FC236}">
                <a16:creationId xmlns:a16="http://schemas.microsoft.com/office/drawing/2014/main" id="{F7D76444-C9E3-1132-A3B1-D196003E1076}"/>
              </a:ext>
            </a:extLst>
          </p:cNvPr>
          <p:cNvSpPr>
            <a:spLocks/>
          </p:cNvSpPr>
          <p:nvPr/>
        </p:nvSpPr>
        <p:spPr bwMode="auto">
          <a:xfrm>
            <a:off x="5310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6" name="AutoShape 106">
            <a:extLst>
              <a:ext uri="{FF2B5EF4-FFF2-40B4-BE49-F238E27FC236}">
                <a16:creationId xmlns:a16="http://schemas.microsoft.com/office/drawing/2014/main" id="{6A94C8F5-4BC3-D53B-8513-B91C70DBA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102507" name="Freeform 107">
            <a:extLst>
              <a:ext uri="{FF2B5EF4-FFF2-40B4-BE49-F238E27FC236}">
                <a16:creationId xmlns:a16="http://schemas.microsoft.com/office/drawing/2014/main" id="{F55B8E53-9C58-1FBE-189B-D72F8C5D4F79}"/>
              </a:ext>
            </a:extLst>
          </p:cNvPr>
          <p:cNvSpPr>
            <a:spLocks/>
          </p:cNvSpPr>
          <p:nvPr/>
        </p:nvSpPr>
        <p:spPr bwMode="auto">
          <a:xfrm>
            <a:off x="4645025" y="2103438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8" name="AutoShape 108">
            <a:extLst>
              <a:ext uri="{FF2B5EF4-FFF2-40B4-BE49-F238E27FC236}">
                <a16:creationId xmlns:a16="http://schemas.microsoft.com/office/drawing/2014/main" id="{C96118B1-3011-FB40-F5B3-E11986E632A9}"/>
              </a:ext>
            </a:extLst>
          </p:cNvPr>
          <p:cNvSpPr>
            <a:spLocks noChangeArrowheads="1"/>
          </p:cNvSpPr>
          <p:nvPr/>
        </p:nvSpPr>
        <p:spPr bwMode="auto">
          <a:xfrm rot="880212">
            <a:off x="3997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09" name="AutoShape 109">
            <a:extLst>
              <a:ext uri="{FF2B5EF4-FFF2-40B4-BE49-F238E27FC236}">
                <a16:creationId xmlns:a16="http://schemas.microsoft.com/office/drawing/2014/main" id="{DB752F1F-B6DD-2618-45D2-0C107C32B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102510" name="Freeform 110">
            <a:extLst>
              <a:ext uri="{FF2B5EF4-FFF2-40B4-BE49-F238E27FC236}">
                <a16:creationId xmlns:a16="http://schemas.microsoft.com/office/drawing/2014/main" id="{CC50E838-3255-AB50-EC56-B4CE6DD0401C}"/>
              </a:ext>
            </a:extLst>
          </p:cNvPr>
          <p:cNvSpPr>
            <a:spLocks/>
          </p:cNvSpPr>
          <p:nvPr/>
        </p:nvSpPr>
        <p:spPr bwMode="auto">
          <a:xfrm>
            <a:off x="4043363" y="3140075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871" name="Rectangle 112">
            <a:extLst>
              <a:ext uri="{FF2B5EF4-FFF2-40B4-BE49-F238E27FC236}">
                <a16:creationId xmlns:a16="http://schemas.microsoft.com/office/drawing/2014/main" id="{E74CE79D-CA84-7391-1E64-2D300FDBA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2872" name="Title 110">
            <a:extLst>
              <a:ext uri="{FF2B5EF4-FFF2-40B4-BE49-F238E27FC236}">
                <a16:creationId xmlns:a16="http://schemas.microsoft.com/office/drawing/2014/main" id="{171495DB-1B80-7E76-9081-A6925184C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4" grpId="0" animBg="1"/>
      <p:bldP spid="102506" grpId="0" animBg="1"/>
      <p:bldP spid="102508" grpId="0" animBg="1"/>
      <p:bldP spid="102509" grpId="0" animBg="1"/>
      <p:bldP spid="10250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val 2">
            <a:extLst>
              <a:ext uri="{FF2B5EF4-FFF2-40B4-BE49-F238E27FC236}">
                <a16:creationId xmlns:a16="http://schemas.microsoft.com/office/drawing/2014/main" id="{AF2E8865-F915-8142-037E-19B38D501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5" name="Oval 3">
            <a:extLst>
              <a:ext uri="{FF2B5EF4-FFF2-40B4-BE49-F238E27FC236}">
                <a16:creationId xmlns:a16="http://schemas.microsoft.com/office/drawing/2014/main" id="{4BAA983A-D58D-6363-0530-CF2DCA2C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6" name="Oval 4">
            <a:extLst>
              <a:ext uri="{FF2B5EF4-FFF2-40B4-BE49-F238E27FC236}">
                <a16:creationId xmlns:a16="http://schemas.microsoft.com/office/drawing/2014/main" id="{745EFF37-9C15-53E8-38DB-53C4607E9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7" name="Oval 5">
            <a:extLst>
              <a:ext uri="{FF2B5EF4-FFF2-40B4-BE49-F238E27FC236}">
                <a16:creationId xmlns:a16="http://schemas.microsoft.com/office/drawing/2014/main" id="{3FE607E5-0767-B471-9E6F-D71088C5A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8B2CD677-60DC-E8A5-1C8B-AE61D1BB9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9" name="Oval 7">
            <a:extLst>
              <a:ext uri="{FF2B5EF4-FFF2-40B4-BE49-F238E27FC236}">
                <a16:creationId xmlns:a16="http://schemas.microsoft.com/office/drawing/2014/main" id="{84EDC975-0C71-6147-8616-B40C8891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0" name="Oval 8">
            <a:extLst>
              <a:ext uri="{FF2B5EF4-FFF2-40B4-BE49-F238E27FC236}">
                <a16:creationId xmlns:a16="http://schemas.microsoft.com/office/drawing/2014/main" id="{D29E9349-78F2-E260-9B1C-4CCCDB20D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76906C70-BFA1-EE30-956C-AFE38035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2" name="Oval 10">
            <a:extLst>
              <a:ext uri="{FF2B5EF4-FFF2-40B4-BE49-F238E27FC236}">
                <a16:creationId xmlns:a16="http://schemas.microsoft.com/office/drawing/2014/main" id="{CE20CD19-9E7F-5408-C85B-33ED4411F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3" name="Oval 11">
            <a:extLst>
              <a:ext uri="{FF2B5EF4-FFF2-40B4-BE49-F238E27FC236}">
                <a16:creationId xmlns:a16="http://schemas.microsoft.com/office/drawing/2014/main" id="{C214EA36-12CC-5BB9-1CFF-B2A2BC43A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4" name="Oval 12">
            <a:extLst>
              <a:ext uri="{FF2B5EF4-FFF2-40B4-BE49-F238E27FC236}">
                <a16:creationId xmlns:a16="http://schemas.microsoft.com/office/drawing/2014/main" id="{D00D6257-3439-295D-B5B5-01B1C8B48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5" name="Oval 13">
            <a:extLst>
              <a:ext uri="{FF2B5EF4-FFF2-40B4-BE49-F238E27FC236}">
                <a16:creationId xmlns:a16="http://schemas.microsoft.com/office/drawing/2014/main" id="{1CAF29BE-F573-5EF7-EFA8-89C55EE95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6" name="Oval 14">
            <a:extLst>
              <a:ext uri="{FF2B5EF4-FFF2-40B4-BE49-F238E27FC236}">
                <a16:creationId xmlns:a16="http://schemas.microsoft.com/office/drawing/2014/main" id="{220DF3D1-CB93-6E4C-21B1-B8C3FCC32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7" name="Oval 15">
            <a:extLst>
              <a:ext uri="{FF2B5EF4-FFF2-40B4-BE49-F238E27FC236}">
                <a16:creationId xmlns:a16="http://schemas.microsoft.com/office/drawing/2014/main" id="{930C0EE7-34B0-EBD1-8D81-14EB3F5AA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8" name="Oval 16">
            <a:extLst>
              <a:ext uri="{FF2B5EF4-FFF2-40B4-BE49-F238E27FC236}">
                <a16:creationId xmlns:a16="http://schemas.microsoft.com/office/drawing/2014/main" id="{FA474596-AF3B-64B8-7BCA-1A3CDE33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09" name="Oval 17">
            <a:extLst>
              <a:ext uri="{FF2B5EF4-FFF2-40B4-BE49-F238E27FC236}">
                <a16:creationId xmlns:a16="http://schemas.microsoft.com/office/drawing/2014/main" id="{000A1319-C09F-97F8-C932-2D186A7B5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0" name="Oval 18">
            <a:extLst>
              <a:ext uri="{FF2B5EF4-FFF2-40B4-BE49-F238E27FC236}">
                <a16:creationId xmlns:a16="http://schemas.microsoft.com/office/drawing/2014/main" id="{FDE6762B-B5A7-BD7D-671B-8AFE8DD81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1" name="Oval 19">
            <a:extLst>
              <a:ext uri="{FF2B5EF4-FFF2-40B4-BE49-F238E27FC236}">
                <a16:creationId xmlns:a16="http://schemas.microsoft.com/office/drawing/2014/main" id="{34732433-FB13-29C2-FEF4-94E5F6F66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2" name="Oval 20">
            <a:extLst>
              <a:ext uri="{FF2B5EF4-FFF2-40B4-BE49-F238E27FC236}">
                <a16:creationId xmlns:a16="http://schemas.microsoft.com/office/drawing/2014/main" id="{06963DE8-2F10-E40A-4EC1-0C9F11DCE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3" name="Oval 21">
            <a:extLst>
              <a:ext uri="{FF2B5EF4-FFF2-40B4-BE49-F238E27FC236}">
                <a16:creationId xmlns:a16="http://schemas.microsoft.com/office/drawing/2014/main" id="{56C0BCC4-4F1A-0617-5043-6FD86CF86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4" name="Oval 22">
            <a:extLst>
              <a:ext uri="{FF2B5EF4-FFF2-40B4-BE49-F238E27FC236}">
                <a16:creationId xmlns:a16="http://schemas.microsoft.com/office/drawing/2014/main" id="{600F1ADF-7D03-392F-52D2-2158C5149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5" name="Oval 23">
            <a:extLst>
              <a:ext uri="{FF2B5EF4-FFF2-40B4-BE49-F238E27FC236}">
                <a16:creationId xmlns:a16="http://schemas.microsoft.com/office/drawing/2014/main" id="{85BCB246-E128-4C21-A75F-EFB4BE103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6" name="Oval 24">
            <a:extLst>
              <a:ext uri="{FF2B5EF4-FFF2-40B4-BE49-F238E27FC236}">
                <a16:creationId xmlns:a16="http://schemas.microsoft.com/office/drawing/2014/main" id="{D2A0BC47-B301-53CB-5DFF-73A7A477C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7" name="Oval 25">
            <a:extLst>
              <a:ext uri="{FF2B5EF4-FFF2-40B4-BE49-F238E27FC236}">
                <a16:creationId xmlns:a16="http://schemas.microsoft.com/office/drawing/2014/main" id="{4061ACED-AD34-52B8-58E7-84DCB6E61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8" name="Oval 26">
            <a:extLst>
              <a:ext uri="{FF2B5EF4-FFF2-40B4-BE49-F238E27FC236}">
                <a16:creationId xmlns:a16="http://schemas.microsoft.com/office/drawing/2014/main" id="{B919284F-CB8E-D8A6-B963-4D3F62E0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19" name="Oval 27">
            <a:extLst>
              <a:ext uri="{FF2B5EF4-FFF2-40B4-BE49-F238E27FC236}">
                <a16:creationId xmlns:a16="http://schemas.microsoft.com/office/drawing/2014/main" id="{E3914C02-5E59-F56D-94A5-A74402A2E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0" name="Oval 28">
            <a:extLst>
              <a:ext uri="{FF2B5EF4-FFF2-40B4-BE49-F238E27FC236}">
                <a16:creationId xmlns:a16="http://schemas.microsoft.com/office/drawing/2014/main" id="{D2C749CF-9CAE-1F4B-D3B6-5D26FA248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1" name="Oval 29">
            <a:extLst>
              <a:ext uri="{FF2B5EF4-FFF2-40B4-BE49-F238E27FC236}">
                <a16:creationId xmlns:a16="http://schemas.microsoft.com/office/drawing/2014/main" id="{2E428BA9-42E7-57BD-879E-7803239C2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2" name="Oval 30">
            <a:extLst>
              <a:ext uri="{FF2B5EF4-FFF2-40B4-BE49-F238E27FC236}">
                <a16:creationId xmlns:a16="http://schemas.microsoft.com/office/drawing/2014/main" id="{E9F0E92A-D3F0-F9BE-21F2-96BB7902F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3" name="Oval 31">
            <a:extLst>
              <a:ext uri="{FF2B5EF4-FFF2-40B4-BE49-F238E27FC236}">
                <a16:creationId xmlns:a16="http://schemas.microsoft.com/office/drawing/2014/main" id="{B1B63F3F-ACCC-FA50-C810-EA2E834E4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4" name="Oval 32">
            <a:extLst>
              <a:ext uri="{FF2B5EF4-FFF2-40B4-BE49-F238E27FC236}">
                <a16:creationId xmlns:a16="http://schemas.microsoft.com/office/drawing/2014/main" id="{B2A61AD6-6284-8B0E-4501-234CCF7A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5" name="Oval 33">
            <a:extLst>
              <a:ext uri="{FF2B5EF4-FFF2-40B4-BE49-F238E27FC236}">
                <a16:creationId xmlns:a16="http://schemas.microsoft.com/office/drawing/2014/main" id="{2B685ABB-0FE5-C4C4-0744-9F1E48E47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6" name="Oval 34">
            <a:extLst>
              <a:ext uri="{FF2B5EF4-FFF2-40B4-BE49-F238E27FC236}">
                <a16:creationId xmlns:a16="http://schemas.microsoft.com/office/drawing/2014/main" id="{0071544A-793A-BC25-9D74-2BE7B774C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7" name="Oval 35">
            <a:extLst>
              <a:ext uri="{FF2B5EF4-FFF2-40B4-BE49-F238E27FC236}">
                <a16:creationId xmlns:a16="http://schemas.microsoft.com/office/drawing/2014/main" id="{BAFF9680-410D-A4FC-6BBE-DE8F9F1CC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8" name="Oval 36">
            <a:extLst>
              <a:ext uri="{FF2B5EF4-FFF2-40B4-BE49-F238E27FC236}">
                <a16:creationId xmlns:a16="http://schemas.microsoft.com/office/drawing/2014/main" id="{A1DB64EE-7902-4653-CD1A-BD5DFEFD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29" name="Oval 37">
            <a:extLst>
              <a:ext uri="{FF2B5EF4-FFF2-40B4-BE49-F238E27FC236}">
                <a16:creationId xmlns:a16="http://schemas.microsoft.com/office/drawing/2014/main" id="{DACF0BC1-AEA4-3D60-DE74-9D9201D66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0" name="Oval 38">
            <a:extLst>
              <a:ext uri="{FF2B5EF4-FFF2-40B4-BE49-F238E27FC236}">
                <a16:creationId xmlns:a16="http://schemas.microsoft.com/office/drawing/2014/main" id="{E161CAFC-BAF8-5B72-645E-F1330824B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1" name="Oval 39">
            <a:extLst>
              <a:ext uri="{FF2B5EF4-FFF2-40B4-BE49-F238E27FC236}">
                <a16:creationId xmlns:a16="http://schemas.microsoft.com/office/drawing/2014/main" id="{F2E2EBAD-C209-7C71-1721-E839AA7F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2" name="Oval 40">
            <a:extLst>
              <a:ext uri="{FF2B5EF4-FFF2-40B4-BE49-F238E27FC236}">
                <a16:creationId xmlns:a16="http://schemas.microsoft.com/office/drawing/2014/main" id="{B65E3A54-5E8B-AB82-0F11-6280A5FF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3" name="Oval 41">
            <a:extLst>
              <a:ext uri="{FF2B5EF4-FFF2-40B4-BE49-F238E27FC236}">
                <a16:creationId xmlns:a16="http://schemas.microsoft.com/office/drawing/2014/main" id="{BFF446A8-7485-0D89-78FF-C5A6E6C1D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4" name="Oval 42">
            <a:extLst>
              <a:ext uri="{FF2B5EF4-FFF2-40B4-BE49-F238E27FC236}">
                <a16:creationId xmlns:a16="http://schemas.microsoft.com/office/drawing/2014/main" id="{FD1B292E-79A0-6B53-7B29-C251A1AB9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5" name="Oval 43">
            <a:extLst>
              <a:ext uri="{FF2B5EF4-FFF2-40B4-BE49-F238E27FC236}">
                <a16:creationId xmlns:a16="http://schemas.microsoft.com/office/drawing/2014/main" id="{928DBB98-D86D-77D9-62A8-85822D8A0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6" name="Oval 44">
            <a:extLst>
              <a:ext uri="{FF2B5EF4-FFF2-40B4-BE49-F238E27FC236}">
                <a16:creationId xmlns:a16="http://schemas.microsoft.com/office/drawing/2014/main" id="{1C94A8E6-9EC6-2C12-8A13-8745EAAB2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7" name="Oval 45">
            <a:extLst>
              <a:ext uri="{FF2B5EF4-FFF2-40B4-BE49-F238E27FC236}">
                <a16:creationId xmlns:a16="http://schemas.microsoft.com/office/drawing/2014/main" id="{4937813D-E0F5-E5DD-AB6D-2ADBED313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8" name="Oval 46">
            <a:extLst>
              <a:ext uri="{FF2B5EF4-FFF2-40B4-BE49-F238E27FC236}">
                <a16:creationId xmlns:a16="http://schemas.microsoft.com/office/drawing/2014/main" id="{CBB7FC88-414D-5986-9168-D3C14FD73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39" name="Oval 47">
            <a:extLst>
              <a:ext uri="{FF2B5EF4-FFF2-40B4-BE49-F238E27FC236}">
                <a16:creationId xmlns:a16="http://schemas.microsoft.com/office/drawing/2014/main" id="{3A24BDD2-9592-2EAB-EC2F-3F2973EF9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0" name="Oval 48">
            <a:extLst>
              <a:ext uri="{FF2B5EF4-FFF2-40B4-BE49-F238E27FC236}">
                <a16:creationId xmlns:a16="http://schemas.microsoft.com/office/drawing/2014/main" id="{19C7E08F-57D0-C7AB-36B5-9BF99319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1" name="Oval 49">
            <a:extLst>
              <a:ext uri="{FF2B5EF4-FFF2-40B4-BE49-F238E27FC236}">
                <a16:creationId xmlns:a16="http://schemas.microsoft.com/office/drawing/2014/main" id="{3F145B01-E443-C7D4-2D5F-404187531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2" name="Oval 50">
            <a:extLst>
              <a:ext uri="{FF2B5EF4-FFF2-40B4-BE49-F238E27FC236}">
                <a16:creationId xmlns:a16="http://schemas.microsoft.com/office/drawing/2014/main" id="{BBCACB48-7E1A-797C-1C44-A14AE6327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3" name="Oval 51">
            <a:extLst>
              <a:ext uri="{FF2B5EF4-FFF2-40B4-BE49-F238E27FC236}">
                <a16:creationId xmlns:a16="http://schemas.microsoft.com/office/drawing/2014/main" id="{EDC64690-651A-43FF-F2A6-62474DBFF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4" name="Oval 52">
            <a:extLst>
              <a:ext uri="{FF2B5EF4-FFF2-40B4-BE49-F238E27FC236}">
                <a16:creationId xmlns:a16="http://schemas.microsoft.com/office/drawing/2014/main" id="{A25F3C32-5934-FE6C-2FA2-1BB25444A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5" name="Oval 53">
            <a:extLst>
              <a:ext uri="{FF2B5EF4-FFF2-40B4-BE49-F238E27FC236}">
                <a16:creationId xmlns:a16="http://schemas.microsoft.com/office/drawing/2014/main" id="{19C24A8C-464B-4042-3089-DB2927F43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6" name="Oval 54">
            <a:extLst>
              <a:ext uri="{FF2B5EF4-FFF2-40B4-BE49-F238E27FC236}">
                <a16:creationId xmlns:a16="http://schemas.microsoft.com/office/drawing/2014/main" id="{D8111AA3-A7F8-9416-5222-48CAE54D3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7" name="Oval 55">
            <a:extLst>
              <a:ext uri="{FF2B5EF4-FFF2-40B4-BE49-F238E27FC236}">
                <a16:creationId xmlns:a16="http://schemas.microsoft.com/office/drawing/2014/main" id="{DC51AD29-E70E-C4B9-5736-904050C21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8" name="Oval 56">
            <a:extLst>
              <a:ext uri="{FF2B5EF4-FFF2-40B4-BE49-F238E27FC236}">
                <a16:creationId xmlns:a16="http://schemas.microsoft.com/office/drawing/2014/main" id="{2FEA30EB-664E-3B5A-3036-E669D6982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49" name="Oval 57">
            <a:extLst>
              <a:ext uri="{FF2B5EF4-FFF2-40B4-BE49-F238E27FC236}">
                <a16:creationId xmlns:a16="http://schemas.microsoft.com/office/drawing/2014/main" id="{40FB423F-0D4A-954C-9F66-BB345052B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0" name="Oval 58">
            <a:extLst>
              <a:ext uri="{FF2B5EF4-FFF2-40B4-BE49-F238E27FC236}">
                <a16:creationId xmlns:a16="http://schemas.microsoft.com/office/drawing/2014/main" id="{E787F776-BC4F-388A-B733-63A24F246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1" name="Oval 59">
            <a:extLst>
              <a:ext uri="{FF2B5EF4-FFF2-40B4-BE49-F238E27FC236}">
                <a16:creationId xmlns:a16="http://schemas.microsoft.com/office/drawing/2014/main" id="{848A6D4D-17CE-55E5-CD35-693B8AE77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2" name="Oval 60">
            <a:extLst>
              <a:ext uri="{FF2B5EF4-FFF2-40B4-BE49-F238E27FC236}">
                <a16:creationId xmlns:a16="http://schemas.microsoft.com/office/drawing/2014/main" id="{2850CEB1-E1DB-247B-DD88-676DBFE7A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3" name="Oval 61">
            <a:extLst>
              <a:ext uri="{FF2B5EF4-FFF2-40B4-BE49-F238E27FC236}">
                <a16:creationId xmlns:a16="http://schemas.microsoft.com/office/drawing/2014/main" id="{CC960F2B-B754-583F-33B2-1C3E9F809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4" name="Oval 62">
            <a:extLst>
              <a:ext uri="{FF2B5EF4-FFF2-40B4-BE49-F238E27FC236}">
                <a16:creationId xmlns:a16="http://schemas.microsoft.com/office/drawing/2014/main" id="{BC39307A-4184-AE5F-F2F9-2ABBD2BB4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5" name="Oval 63">
            <a:extLst>
              <a:ext uri="{FF2B5EF4-FFF2-40B4-BE49-F238E27FC236}">
                <a16:creationId xmlns:a16="http://schemas.microsoft.com/office/drawing/2014/main" id="{EADA80D6-1FBB-4367-A49E-4A3EC7984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6" name="Oval 64">
            <a:extLst>
              <a:ext uri="{FF2B5EF4-FFF2-40B4-BE49-F238E27FC236}">
                <a16:creationId xmlns:a16="http://schemas.microsoft.com/office/drawing/2014/main" id="{BE990143-4EE7-A5C8-DF96-B7211313F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7" name="Oval 65">
            <a:extLst>
              <a:ext uri="{FF2B5EF4-FFF2-40B4-BE49-F238E27FC236}">
                <a16:creationId xmlns:a16="http://schemas.microsoft.com/office/drawing/2014/main" id="{8493F4AD-12B1-06EC-2FBA-007D2352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8" name="Oval 66">
            <a:extLst>
              <a:ext uri="{FF2B5EF4-FFF2-40B4-BE49-F238E27FC236}">
                <a16:creationId xmlns:a16="http://schemas.microsoft.com/office/drawing/2014/main" id="{79C82A8E-A342-AF15-8329-B4B706C4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59" name="Oval 67">
            <a:extLst>
              <a:ext uri="{FF2B5EF4-FFF2-40B4-BE49-F238E27FC236}">
                <a16:creationId xmlns:a16="http://schemas.microsoft.com/office/drawing/2014/main" id="{FB8E0AD1-120B-99A5-9D37-AB20C226D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0" name="Oval 68">
            <a:extLst>
              <a:ext uri="{FF2B5EF4-FFF2-40B4-BE49-F238E27FC236}">
                <a16:creationId xmlns:a16="http://schemas.microsoft.com/office/drawing/2014/main" id="{6BC2097E-0541-39D2-A90B-3B6449522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1" name="Oval 69">
            <a:extLst>
              <a:ext uri="{FF2B5EF4-FFF2-40B4-BE49-F238E27FC236}">
                <a16:creationId xmlns:a16="http://schemas.microsoft.com/office/drawing/2014/main" id="{4DF17C21-94D9-ABFB-23E5-B76A24280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2" name="Oval 70">
            <a:extLst>
              <a:ext uri="{FF2B5EF4-FFF2-40B4-BE49-F238E27FC236}">
                <a16:creationId xmlns:a16="http://schemas.microsoft.com/office/drawing/2014/main" id="{5DE0AF08-1A45-85C1-A6D1-79805B6B7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3" name="Oval 71">
            <a:extLst>
              <a:ext uri="{FF2B5EF4-FFF2-40B4-BE49-F238E27FC236}">
                <a16:creationId xmlns:a16="http://schemas.microsoft.com/office/drawing/2014/main" id="{7A75E4F3-A771-F380-4E63-130575366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4" name="Oval 72">
            <a:extLst>
              <a:ext uri="{FF2B5EF4-FFF2-40B4-BE49-F238E27FC236}">
                <a16:creationId xmlns:a16="http://schemas.microsoft.com/office/drawing/2014/main" id="{D66A6A15-31F0-3753-084F-367ACCE0D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5" name="Oval 73">
            <a:extLst>
              <a:ext uri="{FF2B5EF4-FFF2-40B4-BE49-F238E27FC236}">
                <a16:creationId xmlns:a16="http://schemas.microsoft.com/office/drawing/2014/main" id="{36D7A9C1-B67D-07D6-EDA1-978CA7C58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6" name="Oval 74">
            <a:extLst>
              <a:ext uri="{FF2B5EF4-FFF2-40B4-BE49-F238E27FC236}">
                <a16:creationId xmlns:a16="http://schemas.microsoft.com/office/drawing/2014/main" id="{63F132C0-0A1D-5985-5B96-BEFA74C80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7" name="Oval 75">
            <a:extLst>
              <a:ext uri="{FF2B5EF4-FFF2-40B4-BE49-F238E27FC236}">
                <a16:creationId xmlns:a16="http://schemas.microsoft.com/office/drawing/2014/main" id="{A4DE2CF5-B27D-4FA9-A213-B9BF80374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8" name="Oval 76">
            <a:extLst>
              <a:ext uri="{FF2B5EF4-FFF2-40B4-BE49-F238E27FC236}">
                <a16:creationId xmlns:a16="http://schemas.microsoft.com/office/drawing/2014/main" id="{D4039391-B8C5-77C1-5383-6EAF00788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69" name="Oval 77">
            <a:extLst>
              <a:ext uri="{FF2B5EF4-FFF2-40B4-BE49-F238E27FC236}">
                <a16:creationId xmlns:a16="http://schemas.microsoft.com/office/drawing/2014/main" id="{517E1AA4-99B1-FB54-ED15-447A17640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0" name="Oval 78">
            <a:extLst>
              <a:ext uri="{FF2B5EF4-FFF2-40B4-BE49-F238E27FC236}">
                <a16:creationId xmlns:a16="http://schemas.microsoft.com/office/drawing/2014/main" id="{5A024ECD-4C89-0FF0-39CE-12D096632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1" name="Oval 79">
            <a:extLst>
              <a:ext uri="{FF2B5EF4-FFF2-40B4-BE49-F238E27FC236}">
                <a16:creationId xmlns:a16="http://schemas.microsoft.com/office/drawing/2014/main" id="{96E1D26B-06E0-1F98-A02F-3960DA20B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2" name="Oval 80">
            <a:extLst>
              <a:ext uri="{FF2B5EF4-FFF2-40B4-BE49-F238E27FC236}">
                <a16:creationId xmlns:a16="http://schemas.microsoft.com/office/drawing/2014/main" id="{962EE5EB-B679-4054-DC91-40373F87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3" name="Oval 81">
            <a:extLst>
              <a:ext uri="{FF2B5EF4-FFF2-40B4-BE49-F238E27FC236}">
                <a16:creationId xmlns:a16="http://schemas.microsoft.com/office/drawing/2014/main" id="{E453C9B9-2992-2CF1-1608-DE7FEFC63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4" name="Oval 82">
            <a:extLst>
              <a:ext uri="{FF2B5EF4-FFF2-40B4-BE49-F238E27FC236}">
                <a16:creationId xmlns:a16="http://schemas.microsoft.com/office/drawing/2014/main" id="{DCA97198-B4F5-71CB-8635-2F145ECCB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5" name="Oval 83">
            <a:extLst>
              <a:ext uri="{FF2B5EF4-FFF2-40B4-BE49-F238E27FC236}">
                <a16:creationId xmlns:a16="http://schemas.microsoft.com/office/drawing/2014/main" id="{CB019A07-AA5A-B7D7-7809-05EEA2277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6" name="Oval 84">
            <a:extLst>
              <a:ext uri="{FF2B5EF4-FFF2-40B4-BE49-F238E27FC236}">
                <a16:creationId xmlns:a16="http://schemas.microsoft.com/office/drawing/2014/main" id="{9FFC2632-A6C2-7BE5-20A5-19118BD53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7" name="Oval 85">
            <a:extLst>
              <a:ext uri="{FF2B5EF4-FFF2-40B4-BE49-F238E27FC236}">
                <a16:creationId xmlns:a16="http://schemas.microsoft.com/office/drawing/2014/main" id="{0B1345BE-CFEB-43BE-DAC5-80D05E368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8" name="Oval 86">
            <a:extLst>
              <a:ext uri="{FF2B5EF4-FFF2-40B4-BE49-F238E27FC236}">
                <a16:creationId xmlns:a16="http://schemas.microsoft.com/office/drawing/2014/main" id="{3FFA1D7B-EF87-7AE2-FAB9-AA8C23C35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79" name="Oval 87">
            <a:extLst>
              <a:ext uri="{FF2B5EF4-FFF2-40B4-BE49-F238E27FC236}">
                <a16:creationId xmlns:a16="http://schemas.microsoft.com/office/drawing/2014/main" id="{56FF0174-F30A-9C33-FC9E-681C78A23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0" name="Oval 88">
            <a:extLst>
              <a:ext uri="{FF2B5EF4-FFF2-40B4-BE49-F238E27FC236}">
                <a16:creationId xmlns:a16="http://schemas.microsoft.com/office/drawing/2014/main" id="{73260B8D-D67E-B3BF-2CFB-182E483E1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1" name="Oval 89">
            <a:extLst>
              <a:ext uri="{FF2B5EF4-FFF2-40B4-BE49-F238E27FC236}">
                <a16:creationId xmlns:a16="http://schemas.microsoft.com/office/drawing/2014/main" id="{19EB8431-BA3D-495C-EF09-FAAD9F492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2" name="Oval 90">
            <a:extLst>
              <a:ext uri="{FF2B5EF4-FFF2-40B4-BE49-F238E27FC236}">
                <a16:creationId xmlns:a16="http://schemas.microsoft.com/office/drawing/2014/main" id="{4FC423DC-10AF-9A3D-6436-A181E7D76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3" name="Oval 91">
            <a:extLst>
              <a:ext uri="{FF2B5EF4-FFF2-40B4-BE49-F238E27FC236}">
                <a16:creationId xmlns:a16="http://schemas.microsoft.com/office/drawing/2014/main" id="{D3507300-1DF1-6FB0-13CA-963E20418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4" name="Oval 92">
            <a:extLst>
              <a:ext uri="{FF2B5EF4-FFF2-40B4-BE49-F238E27FC236}">
                <a16:creationId xmlns:a16="http://schemas.microsoft.com/office/drawing/2014/main" id="{B6CE8FB1-1A72-9F47-67D0-1F751B221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885" name="Oval 93">
            <a:extLst>
              <a:ext uri="{FF2B5EF4-FFF2-40B4-BE49-F238E27FC236}">
                <a16:creationId xmlns:a16="http://schemas.microsoft.com/office/drawing/2014/main" id="{92D2B3C3-2D5B-1515-E5D0-0B34A5B99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D85B3A79-9083-3C78-2CFA-504C546031DE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1524000"/>
            <a:ext cx="2819400" cy="2895600"/>
            <a:chOff x="3744" y="4464"/>
            <a:chExt cx="1776" cy="1824"/>
          </a:xfrm>
        </p:grpSpPr>
        <p:sp>
          <p:nvSpPr>
            <p:cNvPr id="33896" name="Oval 95">
              <a:extLst>
                <a:ext uri="{FF2B5EF4-FFF2-40B4-BE49-F238E27FC236}">
                  <a16:creationId xmlns:a16="http://schemas.microsoft.com/office/drawing/2014/main" id="{70AD6396-A3F9-161B-85F9-FA677EC36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3897" name="Group 96">
              <a:extLst>
                <a:ext uri="{FF2B5EF4-FFF2-40B4-BE49-F238E27FC236}">
                  <a16:creationId xmlns:a16="http://schemas.microsoft.com/office/drawing/2014/main" id="{04ED8E35-2EB5-8E3F-87F2-22D8CC6E1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3898" name="Oval 97">
                <a:extLst>
                  <a:ext uri="{FF2B5EF4-FFF2-40B4-BE49-F238E27FC236}">
                    <a16:creationId xmlns:a16="http://schemas.microsoft.com/office/drawing/2014/main" id="{F0B54C0E-B52B-05BA-6E15-94EC9EEF1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899" name="Line 98">
                <a:extLst>
                  <a:ext uri="{FF2B5EF4-FFF2-40B4-BE49-F238E27FC236}">
                    <a16:creationId xmlns:a16="http://schemas.microsoft.com/office/drawing/2014/main" id="{E4FEB0FC-99B5-DCFB-5896-BC86823C6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00" name="Line 99">
                <a:extLst>
                  <a:ext uri="{FF2B5EF4-FFF2-40B4-BE49-F238E27FC236}">
                    <a16:creationId xmlns:a16="http://schemas.microsoft.com/office/drawing/2014/main" id="{E935D773-ADBA-52B4-7834-1FBD6EE2CD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" name="Group 100">
            <a:extLst>
              <a:ext uri="{FF2B5EF4-FFF2-40B4-BE49-F238E27FC236}">
                <a16:creationId xmlns:a16="http://schemas.microsoft.com/office/drawing/2014/main" id="{F2F35357-2019-097E-3437-B164315E32BE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895600"/>
            <a:ext cx="457200" cy="457200"/>
            <a:chOff x="4486" y="3484"/>
            <a:chExt cx="288" cy="288"/>
          </a:xfrm>
        </p:grpSpPr>
        <p:sp>
          <p:nvSpPr>
            <p:cNvPr id="33893" name="Oval 101">
              <a:extLst>
                <a:ext uri="{FF2B5EF4-FFF2-40B4-BE49-F238E27FC236}">
                  <a16:creationId xmlns:a16="http://schemas.microsoft.com/office/drawing/2014/main" id="{3EFEBE08-4E6A-BE2C-1CF7-4147BF2BC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94" name="Line 102">
              <a:extLst>
                <a:ext uri="{FF2B5EF4-FFF2-40B4-BE49-F238E27FC236}">
                  <a16:creationId xmlns:a16="http://schemas.microsoft.com/office/drawing/2014/main" id="{BB04DD21-C855-F90D-7444-6B737D9A6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95" name="Line 103">
              <a:extLst>
                <a:ext uri="{FF2B5EF4-FFF2-40B4-BE49-F238E27FC236}">
                  <a16:creationId xmlns:a16="http://schemas.microsoft.com/office/drawing/2014/main" id="{29ABEB56-DFA8-1875-7B47-E4DF59D2B6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88" name="AutoShape 104">
            <a:extLst>
              <a:ext uri="{FF2B5EF4-FFF2-40B4-BE49-F238E27FC236}">
                <a16:creationId xmlns:a16="http://schemas.microsoft.com/office/drawing/2014/main" id="{7E630A58-0F7C-01D4-3BDD-DCEAC0674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3889" name="AutoShape 105">
            <a:extLst>
              <a:ext uri="{FF2B5EF4-FFF2-40B4-BE49-F238E27FC236}">
                <a16:creationId xmlns:a16="http://schemas.microsoft.com/office/drawing/2014/main" id="{A311B408-8D55-6DB5-F973-BCA2141C3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33890" name="AutoShape 106">
            <a:extLst>
              <a:ext uri="{FF2B5EF4-FFF2-40B4-BE49-F238E27FC236}">
                <a16:creationId xmlns:a16="http://schemas.microsoft.com/office/drawing/2014/main" id="{C138A756-9302-D357-A319-7D1F1C11C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sp>
        <p:nvSpPr>
          <p:cNvPr id="33891" name="Rectangle 108">
            <a:extLst>
              <a:ext uri="{FF2B5EF4-FFF2-40B4-BE49-F238E27FC236}">
                <a16:creationId xmlns:a16="http://schemas.microsoft.com/office/drawing/2014/main" id="{68E6BDF1-496C-E8A4-A950-E95FB83B2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3892" name="Title 110">
            <a:extLst>
              <a:ext uri="{FF2B5EF4-FFF2-40B4-BE49-F238E27FC236}">
                <a16:creationId xmlns:a16="http://schemas.microsoft.com/office/drawing/2014/main" id="{30EFDF96-98BA-EB6D-0638-6C9FCB30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val 2">
            <a:extLst>
              <a:ext uri="{FF2B5EF4-FFF2-40B4-BE49-F238E27FC236}">
                <a16:creationId xmlns:a16="http://schemas.microsoft.com/office/drawing/2014/main" id="{67066300-40C8-56A9-D946-23E9E886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19" name="Oval 3">
            <a:extLst>
              <a:ext uri="{FF2B5EF4-FFF2-40B4-BE49-F238E27FC236}">
                <a16:creationId xmlns:a16="http://schemas.microsoft.com/office/drawing/2014/main" id="{C173F090-2980-D007-12C6-9F8764581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0" name="Oval 4">
            <a:extLst>
              <a:ext uri="{FF2B5EF4-FFF2-40B4-BE49-F238E27FC236}">
                <a16:creationId xmlns:a16="http://schemas.microsoft.com/office/drawing/2014/main" id="{D9153197-392B-9F35-1826-8D756B136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1" name="Oval 5">
            <a:extLst>
              <a:ext uri="{FF2B5EF4-FFF2-40B4-BE49-F238E27FC236}">
                <a16:creationId xmlns:a16="http://schemas.microsoft.com/office/drawing/2014/main" id="{7483CE75-3A51-5FF9-CDAB-CDDC02065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2" name="Oval 6">
            <a:extLst>
              <a:ext uri="{FF2B5EF4-FFF2-40B4-BE49-F238E27FC236}">
                <a16:creationId xmlns:a16="http://schemas.microsoft.com/office/drawing/2014/main" id="{140F9009-235D-69D0-5153-AB47B5660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3" name="Oval 7">
            <a:extLst>
              <a:ext uri="{FF2B5EF4-FFF2-40B4-BE49-F238E27FC236}">
                <a16:creationId xmlns:a16="http://schemas.microsoft.com/office/drawing/2014/main" id="{4398AD76-AB05-B61F-1673-860976A5D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4" name="Oval 8">
            <a:extLst>
              <a:ext uri="{FF2B5EF4-FFF2-40B4-BE49-F238E27FC236}">
                <a16:creationId xmlns:a16="http://schemas.microsoft.com/office/drawing/2014/main" id="{9A5C2616-5219-C086-4CA4-CC168C37E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5" name="Oval 9">
            <a:extLst>
              <a:ext uri="{FF2B5EF4-FFF2-40B4-BE49-F238E27FC236}">
                <a16:creationId xmlns:a16="http://schemas.microsoft.com/office/drawing/2014/main" id="{8A73A166-267A-E930-297A-2869A12B5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6" name="Oval 10">
            <a:extLst>
              <a:ext uri="{FF2B5EF4-FFF2-40B4-BE49-F238E27FC236}">
                <a16:creationId xmlns:a16="http://schemas.microsoft.com/office/drawing/2014/main" id="{5301888E-9855-D63A-7255-15FFD0FD0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7" name="Oval 11">
            <a:extLst>
              <a:ext uri="{FF2B5EF4-FFF2-40B4-BE49-F238E27FC236}">
                <a16:creationId xmlns:a16="http://schemas.microsoft.com/office/drawing/2014/main" id="{79326478-AA1A-C486-6FBF-1A4B2312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8" name="Oval 12">
            <a:extLst>
              <a:ext uri="{FF2B5EF4-FFF2-40B4-BE49-F238E27FC236}">
                <a16:creationId xmlns:a16="http://schemas.microsoft.com/office/drawing/2014/main" id="{8F743136-CBB7-CA9C-1347-0DBBC7A9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29" name="Oval 13">
            <a:extLst>
              <a:ext uri="{FF2B5EF4-FFF2-40B4-BE49-F238E27FC236}">
                <a16:creationId xmlns:a16="http://schemas.microsoft.com/office/drawing/2014/main" id="{62062C92-0D76-BD9B-6D90-410C8AFEA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0" name="Oval 14">
            <a:extLst>
              <a:ext uri="{FF2B5EF4-FFF2-40B4-BE49-F238E27FC236}">
                <a16:creationId xmlns:a16="http://schemas.microsoft.com/office/drawing/2014/main" id="{51F9569D-31B7-E8A5-4AA0-6DBBA53BD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1" name="Oval 15">
            <a:extLst>
              <a:ext uri="{FF2B5EF4-FFF2-40B4-BE49-F238E27FC236}">
                <a16:creationId xmlns:a16="http://schemas.microsoft.com/office/drawing/2014/main" id="{8936A6F1-0B05-6803-F999-9AFBBB47A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2" name="Oval 16">
            <a:extLst>
              <a:ext uri="{FF2B5EF4-FFF2-40B4-BE49-F238E27FC236}">
                <a16:creationId xmlns:a16="http://schemas.microsoft.com/office/drawing/2014/main" id="{51AB458D-0728-58B3-F163-3E273B297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3" name="Oval 17">
            <a:extLst>
              <a:ext uri="{FF2B5EF4-FFF2-40B4-BE49-F238E27FC236}">
                <a16:creationId xmlns:a16="http://schemas.microsoft.com/office/drawing/2014/main" id="{10FEF1D4-FECC-C5FA-66B3-153A5EB14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4" name="Oval 18">
            <a:extLst>
              <a:ext uri="{FF2B5EF4-FFF2-40B4-BE49-F238E27FC236}">
                <a16:creationId xmlns:a16="http://schemas.microsoft.com/office/drawing/2014/main" id="{B3002978-A27C-A7A7-6386-3A4B8B6A4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5" name="Oval 19">
            <a:extLst>
              <a:ext uri="{FF2B5EF4-FFF2-40B4-BE49-F238E27FC236}">
                <a16:creationId xmlns:a16="http://schemas.microsoft.com/office/drawing/2014/main" id="{015018BA-6126-0705-2310-65E4CDC57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6" name="Oval 20">
            <a:extLst>
              <a:ext uri="{FF2B5EF4-FFF2-40B4-BE49-F238E27FC236}">
                <a16:creationId xmlns:a16="http://schemas.microsoft.com/office/drawing/2014/main" id="{16E23D82-E181-75F5-694C-58BA4D893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7" name="Oval 21">
            <a:extLst>
              <a:ext uri="{FF2B5EF4-FFF2-40B4-BE49-F238E27FC236}">
                <a16:creationId xmlns:a16="http://schemas.microsoft.com/office/drawing/2014/main" id="{94187AAB-FC87-DFAF-851D-39A4CA563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8" name="Oval 22">
            <a:extLst>
              <a:ext uri="{FF2B5EF4-FFF2-40B4-BE49-F238E27FC236}">
                <a16:creationId xmlns:a16="http://schemas.microsoft.com/office/drawing/2014/main" id="{D23EE5C5-3D6C-4A07-CBD7-70AA1F577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39" name="Oval 23">
            <a:extLst>
              <a:ext uri="{FF2B5EF4-FFF2-40B4-BE49-F238E27FC236}">
                <a16:creationId xmlns:a16="http://schemas.microsoft.com/office/drawing/2014/main" id="{78415616-61E1-0B21-19BD-51E00449E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0" name="Oval 24">
            <a:extLst>
              <a:ext uri="{FF2B5EF4-FFF2-40B4-BE49-F238E27FC236}">
                <a16:creationId xmlns:a16="http://schemas.microsoft.com/office/drawing/2014/main" id="{F041837A-7E28-1E14-965F-E25B35B5D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1" name="Oval 25">
            <a:extLst>
              <a:ext uri="{FF2B5EF4-FFF2-40B4-BE49-F238E27FC236}">
                <a16:creationId xmlns:a16="http://schemas.microsoft.com/office/drawing/2014/main" id="{DA3168B1-1B64-3F8E-4287-D6DD58522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2" name="Oval 26">
            <a:extLst>
              <a:ext uri="{FF2B5EF4-FFF2-40B4-BE49-F238E27FC236}">
                <a16:creationId xmlns:a16="http://schemas.microsoft.com/office/drawing/2014/main" id="{4BFC980D-4EFE-2CDF-5D44-623356C54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3" name="Oval 27">
            <a:extLst>
              <a:ext uri="{FF2B5EF4-FFF2-40B4-BE49-F238E27FC236}">
                <a16:creationId xmlns:a16="http://schemas.microsoft.com/office/drawing/2014/main" id="{77F4A979-5BC2-811A-0A09-98CCC7203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4" name="Oval 28">
            <a:extLst>
              <a:ext uri="{FF2B5EF4-FFF2-40B4-BE49-F238E27FC236}">
                <a16:creationId xmlns:a16="http://schemas.microsoft.com/office/drawing/2014/main" id="{C17C4395-EBFB-D530-9227-4F1880BCE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5" name="Oval 29">
            <a:extLst>
              <a:ext uri="{FF2B5EF4-FFF2-40B4-BE49-F238E27FC236}">
                <a16:creationId xmlns:a16="http://schemas.microsoft.com/office/drawing/2014/main" id="{C94749A8-D8EC-2B38-69C9-F32D44E2A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6" name="Oval 30">
            <a:extLst>
              <a:ext uri="{FF2B5EF4-FFF2-40B4-BE49-F238E27FC236}">
                <a16:creationId xmlns:a16="http://schemas.microsoft.com/office/drawing/2014/main" id="{C43A7618-3634-CB7E-5582-606E9B93B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7" name="Oval 31">
            <a:extLst>
              <a:ext uri="{FF2B5EF4-FFF2-40B4-BE49-F238E27FC236}">
                <a16:creationId xmlns:a16="http://schemas.microsoft.com/office/drawing/2014/main" id="{B24235F7-7D27-7F7E-24E7-919483D70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8" name="Oval 32">
            <a:extLst>
              <a:ext uri="{FF2B5EF4-FFF2-40B4-BE49-F238E27FC236}">
                <a16:creationId xmlns:a16="http://schemas.microsoft.com/office/drawing/2014/main" id="{8796C37C-1C0C-614A-D80F-5ECE321F0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49" name="Oval 33">
            <a:extLst>
              <a:ext uri="{FF2B5EF4-FFF2-40B4-BE49-F238E27FC236}">
                <a16:creationId xmlns:a16="http://schemas.microsoft.com/office/drawing/2014/main" id="{8D3C1468-F895-83D8-AF49-A019C2AAD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0" name="Oval 34">
            <a:extLst>
              <a:ext uri="{FF2B5EF4-FFF2-40B4-BE49-F238E27FC236}">
                <a16:creationId xmlns:a16="http://schemas.microsoft.com/office/drawing/2014/main" id="{B9967C53-BB1A-AEF2-B3F4-F18FBBA0D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1" name="Oval 35">
            <a:extLst>
              <a:ext uri="{FF2B5EF4-FFF2-40B4-BE49-F238E27FC236}">
                <a16:creationId xmlns:a16="http://schemas.microsoft.com/office/drawing/2014/main" id="{627BB9A8-8F5A-85EE-339B-C9D12564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2" name="Oval 36">
            <a:extLst>
              <a:ext uri="{FF2B5EF4-FFF2-40B4-BE49-F238E27FC236}">
                <a16:creationId xmlns:a16="http://schemas.microsoft.com/office/drawing/2014/main" id="{214336A4-1F41-8E94-5A88-7A507B759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3" name="Oval 37">
            <a:extLst>
              <a:ext uri="{FF2B5EF4-FFF2-40B4-BE49-F238E27FC236}">
                <a16:creationId xmlns:a16="http://schemas.microsoft.com/office/drawing/2014/main" id="{37F94448-3C6A-883A-88BB-911FACA14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4" name="Oval 38">
            <a:extLst>
              <a:ext uri="{FF2B5EF4-FFF2-40B4-BE49-F238E27FC236}">
                <a16:creationId xmlns:a16="http://schemas.microsoft.com/office/drawing/2014/main" id="{2E58BF73-54DF-DA84-D857-28B4F942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5" name="Oval 39">
            <a:extLst>
              <a:ext uri="{FF2B5EF4-FFF2-40B4-BE49-F238E27FC236}">
                <a16:creationId xmlns:a16="http://schemas.microsoft.com/office/drawing/2014/main" id="{437D8C5D-D10A-477A-955E-DE9CC8AC4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6" name="Oval 40">
            <a:extLst>
              <a:ext uri="{FF2B5EF4-FFF2-40B4-BE49-F238E27FC236}">
                <a16:creationId xmlns:a16="http://schemas.microsoft.com/office/drawing/2014/main" id="{CE6FBFF9-7065-F724-2D58-DF9F97047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7" name="Oval 41">
            <a:extLst>
              <a:ext uri="{FF2B5EF4-FFF2-40B4-BE49-F238E27FC236}">
                <a16:creationId xmlns:a16="http://schemas.microsoft.com/office/drawing/2014/main" id="{32B2E05A-D570-A325-BA9D-6B4088E05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8" name="Oval 42">
            <a:extLst>
              <a:ext uri="{FF2B5EF4-FFF2-40B4-BE49-F238E27FC236}">
                <a16:creationId xmlns:a16="http://schemas.microsoft.com/office/drawing/2014/main" id="{788C5E9A-1941-6739-E161-64C11B745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59" name="Oval 43">
            <a:extLst>
              <a:ext uri="{FF2B5EF4-FFF2-40B4-BE49-F238E27FC236}">
                <a16:creationId xmlns:a16="http://schemas.microsoft.com/office/drawing/2014/main" id="{16D6839A-4FF9-5FB7-053F-17504BF27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0" name="Oval 44">
            <a:extLst>
              <a:ext uri="{FF2B5EF4-FFF2-40B4-BE49-F238E27FC236}">
                <a16:creationId xmlns:a16="http://schemas.microsoft.com/office/drawing/2014/main" id="{2606699A-E3DC-06F5-0927-DDA4DAC89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1" name="Oval 45">
            <a:extLst>
              <a:ext uri="{FF2B5EF4-FFF2-40B4-BE49-F238E27FC236}">
                <a16:creationId xmlns:a16="http://schemas.microsoft.com/office/drawing/2014/main" id="{178A1976-CCB3-1027-52C5-41BEA9E80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2" name="Oval 46">
            <a:extLst>
              <a:ext uri="{FF2B5EF4-FFF2-40B4-BE49-F238E27FC236}">
                <a16:creationId xmlns:a16="http://schemas.microsoft.com/office/drawing/2014/main" id="{D1CD0A0D-8F3E-A81E-AE66-5769C0CAB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3" name="Oval 47">
            <a:extLst>
              <a:ext uri="{FF2B5EF4-FFF2-40B4-BE49-F238E27FC236}">
                <a16:creationId xmlns:a16="http://schemas.microsoft.com/office/drawing/2014/main" id="{EB612AC0-9368-1813-8EDE-E5C61722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4" name="Oval 48">
            <a:extLst>
              <a:ext uri="{FF2B5EF4-FFF2-40B4-BE49-F238E27FC236}">
                <a16:creationId xmlns:a16="http://schemas.microsoft.com/office/drawing/2014/main" id="{6530B9A0-E6D0-D666-8B8F-50E6A3106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5" name="Oval 49">
            <a:extLst>
              <a:ext uri="{FF2B5EF4-FFF2-40B4-BE49-F238E27FC236}">
                <a16:creationId xmlns:a16="http://schemas.microsoft.com/office/drawing/2014/main" id="{C198D187-C903-0583-F181-7480FC041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6" name="Oval 50">
            <a:extLst>
              <a:ext uri="{FF2B5EF4-FFF2-40B4-BE49-F238E27FC236}">
                <a16:creationId xmlns:a16="http://schemas.microsoft.com/office/drawing/2014/main" id="{0F5780BD-25A1-E8E6-2CB6-5800058F3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7" name="Oval 51">
            <a:extLst>
              <a:ext uri="{FF2B5EF4-FFF2-40B4-BE49-F238E27FC236}">
                <a16:creationId xmlns:a16="http://schemas.microsoft.com/office/drawing/2014/main" id="{30576205-5D89-D586-0BD5-40CD4DE08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8" name="Oval 52">
            <a:extLst>
              <a:ext uri="{FF2B5EF4-FFF2-40B4-BE49-F238E27FC236}">
                <a16:creationId xmlns:a16="http://schemas.microsoft.com/office/drawing/2014/main" id="{1B65382D-D2CF-94A0-31D3-8663FFE4C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69" name="Oval 53">
            <a:extLst>
              <a:ext uri="{FF2B5EF4-FFF2-40B4-BE49-F238E27FC236}">
                <a16:creationId xmlns:a16="http://schemas.microsoft.com/office/drawing/2014/main" id="{671E7054-AC49-1A03-6033-4D16AB39C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0" name="Oval 54">
            <a:extLst>
              <a:ext uri="{FF2B5EF4-FFF2-40B4-BE49-F238E27FC236}">
                <a16:creationId xmlns:a16="http://schemas.microsoft.com/office/drawing/2014/main" id="{169A075F-3D93-2368-B6D4-9FDB9DF8C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1" name="Oval 55">
            <a:extLst>
              <a:ext uri="{FF2B5EF4-FFF2-40B4-BE49-F238E27FC236}">
                <a16:creationId xmlns:a16="http://schemas.microsoft.com/office/drawing/2014/main" id="{42606A50-5B6C-8D71-B960-A97409452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2" name="Oval 56">
            <a:extLst>
              <a:ext uri="{FF2B5EF4-FFF2-40B4-BE49-F238E27FC236}">
                <a16:creationId xmlns:a16="http://schemas.microsoft.com/office/drawing/2014/main" id="{CFDE88E4-BA22-2E82-3D24-0DB18D9E4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3" name="Oval 57">
            <a:extLst>
              <a:ext uri="{FF2B5EF4-FFF2-40B4-BE49-F238E27FC236}">
                <a16:creationId xmlns:a16="http://schemas.microsoft.com/office/drawing/2014/main" id="{28DB6F3C-E97E-B412-E2BF-AC16F0A2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4" name="Oval 58">
            <a:extLst>
              <a:ext uri="{FF2B5EF4-FFF2-40B4-BE49-F238E27FC236}">
                <a16:creationId xmlns:a16="http://schemas.microsoft.com/office/drawing/2014/main" id="{E8F3E0A8-0EB3-D8E3-BC25-DD20684A8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5" name="Oval 59">
            <a:extLst>
              <a:ext uri="{FF2B5EF4-FFF2-40B4-BE49-F238E27FC236}">
                <a16:creationId xmlns:a16="http://schemas.microsoft.com/office/drawing/2014/main" id="{885135E5-EE97-015F-44E4-666BBD7ED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6" name="Oval 60">
            <a:extLst>
              <a:ext uri="{FF2B5EF4-FFF2-40B4-BE49-F238E27FC236}">
                <a16:creationId xmlns:a16="http://schemas.microsoft.com/office/drawing/2014/main" id="{5E7CD8C3-21ED-EC9D-A67E-162AB4883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7" name="Oval 61">
            <a:extLst>
              <a:ext uri="{FF2B5EF4-FFF2-40B4-BE49-F238E27FC236}">
                <a16:creationId xmlns:a16="http://schemas.microsoft.com/office/drawing/2014/main" id="{F8A3F8E0-209A-045A-3171-1843CBC09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8" name="Oval 62">
            <a:extLst>
              <a:ext uri="{FF2B5EF4-FFF2-40B4-BE49-F238E27FC236}">
                <a16:creationId xmlns:a16="http://schemas.microsoft.com/office/drawing/2014/main" id="{AE7963A7-FCE9-E80A-3457-78892D041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79" name="Oval 63">
            <a:extLst>
              <a:ext uri="{FF2B5EF4-FFF2-40B4-BE49-F238E27FC236}">
                <a16:creationId xmlns:a16="http://schemas.microsoft.com/office/drawing/2014/main" id="{525163EB-6D43-C819-2B92-7BDF57043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0" name="Oval 64">
            <a:extLst>
              <a:ext uri="{FF2B5EF4-FFF2-40B4-BE49-F238E27FC236}">
                <a16:creationId xmlns:a16="http://schemas.microsoft.com/office/drawing/2014/main" id="{E3655256-B35C-BB3F-8CA6-E3FF9D336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1" name="Oval 65">
            <a:extLst>
              <a:ext uri="{FF2B5EF4-FFF2-40B4-BE49-F238E27FC236}">
                <a16:creationId xmlns:a16="http://schemas.microsoft.com/office/drawing/2014/main" id="{91348F56-2A38-440C-9F9D-9E07FCFBC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2" name="Oval 66">
            <a:extLst>
              <a:ext uri="{FF2B5EF4-FFF2-40B4-BE49-F238E27FC236}">
                <a16:creationId xmlns:a16="http://schemas.microsoft.com/office/drawing/2014/main" id="{CF681A11-DB7F-B5D9-29B6-B8CEA09A7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3" name="Oval 67">
            <a:extLst>
              <a:ext uri="{FF2B5EF4-FFF2-40B4-BE49-F238E27FC236}">
                <a16:creationId xmlns:a16="http://schemas.microsoft.com/office/drawing/2014/main" id="{3CD53BAF-FEBD-A123-C7B2-D76AABEA4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4" name="Oval 68">
            <a:extLst>
              <a:ext uri="{FF2B5EF4-FFF2-40B4-BE49-F238E27FC236}">
                <a16:creationId xmlns:a16="http://schemas.microsoft.com/office/drawing/2014/main" id="{C7A61BF6-6D66-0FCE-872A-5B84B5E6B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5" name="Oval 69">
            <a:extLst>
              <a:ext uri="{FF2B5EF4-FFF2-40B4-BE49-F238E27FC236}">
                <a16:creationId xmlns:a16="http://schemas.microsoft.com/office/drawing/2014/main" id="{73C922E4-1180-A08B-B59F-8DD6814D4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6" name="Oval 70">
            <a:extLst>
              <a:ext uri="{FF2B5EF4-FFF2-40B4-BE49-F238E27FC236}">
                <a16:creationId xmlns:a16="http://schemas.microsoft.com/office/drawing/2014/main" id="{CC1DF46A-B698-C0BB-2A51-D85EFDF25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7" name="Oval 71">
            <a:extLst>
              <a:ext uri="{FF2B5EF4-FFF2-40B4-BE49-F238E27FC236}">
                <a16:creationId xmlns:a16="http://schemas.microsoft.com/office/drawing/2014/main" id="{CA6D9F61-B963-546E-26F4-2353FCB4C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8" name="Oval 72">
            <a:extLst>
              <a:ext uri="{FF2B5EF4-FFF2-40B4-BE49-F238E27FC236}">
                <a16:creationId xmlns:a16="http://schemas.microsoft.com/office/drawing/2014/main" id="{D7A70CAE-E75B-AE0C-4812-39D89FAFD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89" name="Oval 73">
            <a:extLst>
              <a:ext uri="{FF2B5EF4-FFF2-40B4-BE49-F238E27FC236}">
                <a16:creationId xmlns:a16="http://schemas.microsoft.com/office/drawing/2014/main" id="{D0AF583C-9D4E-8A96-8808-43481D4C5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0" name="Oval 74">
            <a:extLst>
              <a:ext uri="{FF2B5EF4-FFF2-40B4-BE49-F238E27FC236}">
                <a16:creationId xmlns:a16="http://schemas.microsoft.com/office/drawing/2014/main" id="{25198785-FAF7-C5C9-C4E7-060AA344F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1" name="Oval 75">
            <a:extLst>
              <a:ext uri="{FF2B5EF4-FFF2-40B4-BE49-F238E27FC236}">
                <a16:creationId xmlns:a16="http://schemas.microsoft.com/office/drawing/2014/main" id="{19920F8B-FE41-B4C5-4700-AE33F6AD0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2" name="Oval 76">
            <a:extLst>
              <a:ext uri="{FF2B5EF4-FFF2-40B4-BE49-F238E27FC236}">
                <a16:creationId xmlns:a16="http://schemas.microsoft.com/office/drawing/2014/main" id="{A23D4AD0-8852-86C9-D08C-66F1987FC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3" name="Oval 77">
            <a:extLst>
              <a:ext uri="{FF2B5EF4-FFF2-40B4-BE49-F238E27FC236}">
                <a16:creationId xmlns:a16="http://schemas.microsoft.com/office/drawing/2014/main" id="{DCA46AF0-31F5-7CCA-F4B8-E8B73242C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4" name="Oval 78">
            <a:extLst>
              <a:ext uri="{FF2B5EF4-FFF2-40B4-BE49-F238E27FC236}">
                <a16:creationId xmlns:a16="http://schemas.microsoft.com/office/drawing/2014/main" id="{6B81FCF0-066C-DBF8-38B2-166B16B62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5" name="Oval 79">
            <a:extLst>
              <a:ext uri="{FF2B5EF4-FFF2-40B4-BE49-F238E27FC236}">
                <a16:creationId xmlns:a16="http://schemas.microsoft.com/office/drawing/2014/main" id="{29F1BC95-AACF-FB88-4955-3BB1A02F3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6" name="Oval 80">
            <a:extLst>
              <a:ext uri="{FF2B5EF4-FFF2-40B4-BE49-F238E27FC236}">
                <a16:creationId xmlns:a16="http://schemas.microsoft.com/office/drawing/2014/main" id="{4AF9C62A-F74C-AAF7-C511-0CBB2E789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7" name="Oval 81">
            <a:extLst>
              <a:ext uri="{FF2B5EF4-FFF2-40B4-BE49-F238E27FC236}">
                <a16:creationId xmlns:a16="http://schemas.microsoft.com/office/drawing/2014/main" id="{FF725003-69F4-7810-14BC-9CCE1A6B5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8" name="Oval 82">
            <a:extLst>
              <a:ext uri="{FF2B5EF4-FFF2-40B4-BE49-F238E27FC236}">
                <a16:creationId xmlns:a16="http://schemas.microsoft.com/office/drawing/2014/main" id="{4C852099-78E0-4FC5-19CB-2099A10A3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899" name="Oval 83">
            <a:extLst>
              <a:ext uri="{FF2B5EF4-FFF2-40B4-BE49-F238E27FC236}">
                <a16:creationId xmlns:a16="http://schemas.microsoft.com/office/drawing/2014/main" id="{DADA595B-5A3A-5C88-F6F0-31459A7D2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0" name="Oval 84">
            <a:extLst>
              <a:ext uri="{FF2B5EF4-FFF2-40B4-BE49-F238E27FC236}">
                <a16:creationId xmlns:a16="http://schemas.microsoft.com/office/drawing/2014/main" id="{F5A65BF4-869B-088F-49E1-605A06D0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1" name="Oval 85">
            <a:extLst>
              <a:ext uri="{FF2B5EF4-FFF2-40B4-BE49-F238E27FC236}">
                <a16:creationId xmlns:a16="http://schemas.microsoft.com/office/drawing/2014/main" id="{552A39AD-75FD-780E-C6F3-979CB5629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2" name="Oval 86">
            <a:extLst>
              <a:ext uri="{FF2B5EF4-FFF2-40B4-BE49-F238E27FC236}">
                <a16:creationId xmlns:a16="http://schemas.microsoft.com/office/drawing/2014/main" id="{71C77EF6-CA09-46A9-30AA-B5F1589C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3" name="Oval 87">
            <a:extLst>
              <a:ext uri="{FF2B5EF4-FFF2-40B4-BE49-F238E27FC236}">
                <a16:creationId xmlns:a16="http://schemas.microsoft.com/office/drawing/2014/main" id="{FC3F3461-F672-31C1-BBA4-DDB0CB9A4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4" name="Oval 88">
            <a:extLst>
              <a:ext uri="{FF2B5EF4-FFF2-40B4-BE49-F238E27FC236}">
                <a16:creationId xmlns:a16="http://schemas.microsoft.com/office/drawing/2014/main" id="{5F5BB402-2E55-4543-8E9A-56AAB08CF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5" name="Oval 89">
            <a:extLst>
              <a:ext uri="{FF2B5EF4-FFF2-40B4-BE49-F238E27FC236}">
                <a16:creationId xmlns:a16="http://schemas.microsoft.com/office/drawing/2014/main" id="{9FA91B45-23A8-5D53-C55F-543CC3CE6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6" name="Oval 90">
            <a:extLst>
              <a:ext uri="{FF2B5EF4-FFF2-40B4-BE49-F238E27FC236}">
                <a16:creationId xmlns:a16="http://schemas.microsoft.com/office/drawing/2014/main" id="{4C54DE72-D1E1-B443-C0B4-6C687BE0B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7" name="Oval 91">
            <a:extLst>
              <a:ext uri="{FF2B5EF4-FFF2-40B4-BE49-F238E27FC236}">
                <a16:creationId xmlns:a16="http://schemas.microsoft.com/office/drawing/2014/main" id="{9D5F55A4-CFA9-D2F5-C65D-2E8C0F7D3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8" name="Oval 92">
            <a:extLst>
              <a:ext uri="{FF2B5EF4-FFF2-40B4-BE49-F238E27FC236}">
                <a16:creationId xmlns:a16="http://schemas.microsoft.com/office/drawing/2014/main" id="{0F7130EA-1E96-92C0-7A24-FD285D189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909" name="Oval 93">
            <a:extLst>
              <a:ext uri="{FF2B5EF4-FFF2-40B4-BE49-F238E27FC236}">
                <a16:creationId xmlns:a16="http://schemas.microsoft.com/office/drawing/2014/main" id="{713AB414-748B-E14F-367B-462930B1B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4910" name="Group 94">
            <a:extLst>
              <a:ext uri="{FF2B5EF4-FFF2-40B4-BE49-F238E27FC236}">
                <a16:creationId xmlns:a16="http://schemas.microsoft.com/office/drawing/2014/main" id="{2872912D-2560-492E-D5BC-1B1BA2841299}"/>
              </a:ext>
            </a:extLst>
          </p:cNvPr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4922" name="Oval 95">
              <a:extLst>
                <a:ext uri="{FF2B5EF4-FFF2-40B4-BE49-F238E27FC236}">
                  <a16:creationId xmlns:a16="http://schemas.microsoft.com/office/drawing/2014/main" id="{32D02BC3-A40D-F645-06AA-8A88037E8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4923" name="Group 96">
              <a:extLst>
                <a:ext uri="{FF2B5EF4-FFF2-40B4-BE49-F238E27FC236}">
                  <a16:creationId xmlns:a16="http://schemas.microsoft.com/office/drawing/2014/main" id="{D3A8A3CE-8524-4CCE-915F-7934A1A95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4924" name="Oval 97">
                <a:extLst>
                  <a:ext uri="{FF2B5EF4-FFF2-40B4-BE49-F238E27FC236}">
                    <a16:creationId xmlns:a16="http://schemas.microsoft.com/office/drawing/2014/main" id="{F8D6CE3E-FEC5-59F7-0948-1F9247C9B3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925" name="Line 98">
                <a:extLst>
                  <a:ext uri="{FF2B5EF4-FFF2-40B4-BE49-F238E27FC236}">
                    <a16:creationId xmlns:a16="http://schemas.microsoft.com/office/drawing/2014/main" id="{FBFF8D03-3DC3-40CF-384F-DABD4698D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6" name="Line 99">
                <a:extLst>
                  <a:ext uri="{FF2B5EF4-FFF2-40B4-BE49-F238E27FC236}">
                    <a16:creationId xmlns:a16="http://schemas.microsoft.com/office/drawing/2014/main" id="{22BC22F7-A461-5D98-2775-154C9ADE9B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4911" name="AutoShape 100">
            <a:extLst>
              <a:ext uri="{FF2B5EF4-FFF2-40B4-BE49-F238E27FC236}">
                <a16:creationId xmlns:a16="http://schemas.microsoft.com/office/drawing/2014/main" id="{2565AE13-6594-2033-02B7-643455285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4912" name="AutoShape 101">
            <a:extLst>
              <a:ext uri="{FF2B5EF4-FFF2-40B4-BE49-F238E27FC236}">
                <a16:creationId xmlns:a16="http://schemas.microsoft.com/office/drawing/2014/main" id="{DA7FA3F6-1877-E7CC-B009-FF39804A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34913" name="AutoShape 102">
            <a:extLst>
              <a:ext uri="{FF2B5EF4-FFF2-40B4-BE49-F238E27FC236}">
                <a16:creationId xmlns:a16="http://schemas.microsoft.com/office/drawing/2014/main" id="{78FEA94B-BC2D-8001-C24A-23FA4C560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grpSp>
        <p:nvGrpSpPr>
          <p:cNvPr id="4" name="Group 103">
            <a:extLst>
              <a:ext uri="{FF2B5EF4-FFF2-40B4-BE49-F238E27FC236}">
                <a16:creationId xmlns:a16="http://schemas.microsoft.com/office/drawing/2014/main" id="{CCB4C98F-CCD9-3A01-1517-3027C9C64D1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4919" name="Oval 104">
              <a:extLst>
                <a:ext uri="{FF2B5EF4-FFF2-40B4-BE49-F238E27FC236}">
                  <a16:creationId xmlns:a16="http://schemas.microsoft.com/office/drawing/2014/main" id="{C1A816B8-1E20-51D2-6C5A-9E61BA9F1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920" name="Line 105">
              <a:extLst>
                <a:ext uri="{FF2B5EF4-FFF2-40B4-BE49-F238E27FC236}">
                  <a16:creationId xmlns:a16="http://schemas.microsoft.com/office/drawing/2014/main" id="{A90E62B9-A4AF-7386-6847-3AFE03CEA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21" name="Line 106">
              <a:extLst>
                <a:ext uri="{FF2B5EF4-FFF2-40B4-BE49-F238E27FC236}">
                  <a16:creationId xmlns:a16="http://schemas.microsoft.com/office/drawing/2014/main" id="{E9DC0FE8-96F4-426B-8D24-DC1E72A03B6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6603" name="AutoShape 107">
            <a:extLst>
              <a:ext uri="{FF2B5EF4-FFF2-40B4-BE49-F238E27FC236}">
                <a16:creationId xmlns:a16="http://schemas.microsoft.com/office/drawing/2014/main" id="{B7337B9E-F507-9237-2CC2-B8F32ADFCD11}"/>
              </a:ext>
            </a:extLst>
          </p:cNvPr>
          <p:cNvSpPr>
            <a:spLocks noChangeArrowheads="1"/>
          </p:cNvSpPr>
          <p:nvPr/>
        </p:nvSpPr>
        <p:spPr bwMode="auto">
          <a:xfrm rot="1324470">
            <a:off x="4565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34916" name="Rectangle 109">
            <a:extLst>
              <a:ext uri="{FF2B5EF4-FFF2-40B4-BE49-F238E27FC236}">
                <a16:creationId xmlns:a16="http://schemas.microsoft.com/office/drawing/2014/main" id="{2B2A55A4-BEA1-9F0F-5FB2-D5B9B04BE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4917" name="Title 110">
            <a:extLst>
              <a:ext uri="{FF2B5EF4-FFF2-40B4-BE49-F238E27FC236}">
                <a16:creationId xmlns:a16="http://schemas.microsoft.com/office/drawing/2014/main" id="{4B714360-8B51-2387-42C9-2B60C358C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  <p:sp>
        <p:nvSpPr>
          <p:cNvPr id="34918" name="Content Placeholder 111">
            <a:extLst>
              <a:ext uri="{FF2B5EF4-FFF2-40B4-BE49-F238E27FC236}">
                <a16:creationId xmlns:a16="http://schemas.microsoft.com/office/drawing/2014/main" id="{8EAAEA28-4CEE-C6FC-1019-EC3C140DC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0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val 2">
            <a:extLst>
              <a:ext uri="{FF2B5EF4-FFF2-40B4-BE49-F238E27FC236}">
                <a16:creationId xmlns:a16="http://schemas.microsoft.com/office/drawing/2014/main" id="{8A4A5CB7-DC73-B09A-A3D5-16A383EF7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3" name="Oval 3">
            <a:extLst>
              <a:ext uri="{FF2B5EF4-FFF2-40B4-BE49-F238E27FC236}">
                <a16:creationId xmlns:a16="http://schemas.microsoft.com/office/drawing/2014/main" id="{2352F627-10A2-A75C-4A2F-EEFBF8503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4" name="Oval 4">
            <a:extLst>
              <a:ext uri="{FF2B5EF4-FFF2-40B4-BE49-F238E27FC236}">
                <a16:creationId xmlns:a16="http://schemas.microsoft.com/office/drawing/2014/main" id="{7AFADBFA-7F68-7B96-4CF9-214BD6DA8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5" name="Oval 5">
            <a:extLst>
              <a:ext uri="{FF2B5EF4-FFF2-40B4-BE49-F238E27FC236}">
                <a16:creationId xmlns:a16="http://schemas.microsoft.com/office/drawing/2014/main" id="{37D476D0-091A-1213-5C1D-524F1550E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6" name="Oval 6">
            <a:extLst>
              <a:ext uri="{FF2B5EF4-FFF2-40B4-BE49-F238E27FC236}">
                <a16:creationId xmlns:a16="http://schemas.microsoft.com/office/drawing/2014/main" id="{A48632D5-3974-4280-0033-36E3F47E1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7" name="Oval 7">
            <a:extLst>
              <a:ext uri="{FF2B5EF4-FFF2-40B4-BE49-F238E27FC236}">
                <a16:creationId xmlns:a16="http://schemas.microsoft.com/office/drawing/2014/main" id="{5079D7C9-B5EC-9868-AC53-91AD3763D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8" name="Oval 8">
            <a:extLst>
              <a:ext uri="{FF2B5EF4-FFF2-40B4-BE49-F238E27FC236}">
                <a16:creationId xmlns:a16="http://schemas.microsoft.com/office/drawing/2014/main" id="{EE4A56CF-9509-DE42-1688-1B17449D4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49" name="Oval 9">
            <a:extLst>
              <a:ext uri="{FF2B5EF4-FFF2-40B4-BE49-F238E27FC236}">
                <a16:creationId xmlns:a16="http://schemas.microsoft.com/office/drawing/2014/main" id="{787539A9-5CFB-0D0F-1033-2AF528ACF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0" name="Oval 10">
            <a:extLst>
              <a:ext uri="{FF2B5EF4-FFF2-40B4-BE49-F238E27FC236}">
                <a16:creationId xmlns:a16="http://schemas.microsoft.com/office/drawing/2014/main" id="{3B1E8AD6-2844-62A3-97DC-31B1C236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1" name="Oval 11">
            <a:extLst>
              <a:ext uri="{FF2B5EF4-FFF2-40B4-BE49-F238E27FC236}">
                <a16:creationId xmlns:a16="http://schemas.microsoft.com/office/drawing/2014/main" id="{FB632DEC-62FC-114C-76BD-279392BA3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2" name="Oval 12">
            <a:extLst>
              <a:ext uri="{FF2B5EF4-FFF2-40B4-BE49-F238E27FC236}">
                <a16:creationId xmlns:a16="http://schemas.microsoft.com/office/drawing/2014/main" id="{DD4A0D91-0216-5086-17FE-94DEA7EF6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3" name="Oval 13">
            <a:extLst>
              <a:ext uri="{FF2B5EF4-FFF2-40B4-BE49-F238E27FC236}">
                <a16:creationId xmlns:a16="http://schemas.microsoft.com/office/drawing/2014/main" id="{C4AF1D15-3C3C-195E-FEA4-2163C0932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4" name="Oval 14">
            <a:extLst>
              <a:ext uri="{FF2B5EF4-FFF2-40B4-BE49-F238E27FC236}">
                <a16:creationId xmlns:a16="http://schemas.microsoft.com/office/drawing/2014/main" id="{6CB1D904-5174-EB97-0ABD-5C8894480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5" name="Oval 15">
            <a:extLst>
              <a:ext uri="{FF2B5EF4-FFF2-40B4-BE49-F238E27FC236}">
                <a16:creationId xmlns:a16="http://schemas.microsoft.com/office/drawing/2014/main" id="{A1E4B26C-E6A4-81F0-D0C9-82634C7CD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6" name="Oval 16">
            <a:extLst>
              <a:ext uri="{FF2B5EF4-FFF2-40B4-BE49-F238E27FC236}">
                <a16:creationId xmlns:a16="http://schemas.microsoft.com/office/drawing/2014/main" id="{6A721186-45B1-FCD7-B190-1D7D976D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7" name="Oval 17">
            <a:extLst>
              <a:ext uri="{FF2B5EF4-FFF2-40B4-BE49-F238E27FC236}">
                <a16:creationId xmlns:a16="http://schemas.microsoft.com/office/drawing/2014/main" id="{F74D2AB7-EB2A-E982-4C2F-7980E76D0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8" name="Oval 18">
            <a:extLst>
              <a:ext uri="{FF2B5EF4-FFF2-40B4-BE49-F238E27FC236}">
                <a16:creationId xmlns:a16="http://schemas.microsoft.com/office/drawing/2014/main" id="{827EA769-9B10-10BA-EBC8-87B8A8D32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59" name="Oval 19">
            <a:extLst>
              <a:ext uri="{FF2B5EF4-FFF2-40B4-BE49-F238E27FC236}">
                <a16:creationId xmlns:a16="http://schemas.microsoft.com/office/drawing/2014/main" id="{85942345-D014-14F9-3846-57E327A64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0" name="Oval 20">
            <a:extLst>
              <a:ext uri="{FF2B5EF4-FFF2-40B4-BE49-F238E27FC236}">
                <a16:creationId xmlns:a16="http://schemas.microsoft.com/office/drawing/2014/main" id="{21E674FE-9BA5-B680-2C6F-44097FFF8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1" name="Oval 21">
            <a:extLst>
              <a:ext uri="{FF2B5EF4-FFF2-40B4-BE49-F238E27FC236}">
                <a16:creationId xmlns:a16="http://schemas.microsoft.com/office/drawing/2014/main" id="{AC479397-77A4-188D-7CEF-37162ABE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2" name="Oval 22">
            <a:extLst>
              <a:ext uri="{FF2B5EF4-FFF2-40B4-BE49-F238E27FC236}">
                <a16:creationId xmlns:a16="http://schemas.microsoft.com/office/drawing/2014/main" id="{6DD0D561-D51A-5DFC-DD31-7AD3D376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3" name="Oval 23">
            <a:extLst>
              <a:ext uri="{FF2B5EF4-FFF2-40B4-BE49-F238E27FC236}">
                <a16:creationId xmlns:a16="http://schemas.microsoft.com/office/drawing/2014/main" id="{4CB0F1C1-292A-C77E-B411-E3BB96579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4" name="Oval 24">
            <a:extLst>
              <a:ext uri="{FF2B5EF4-FFF2-40B4-BE49-F238E27FC236}">
                <a16:creationId xmlns:a16="http://schemas.microsoft.com/office/drawing/2014/main" id="{F9C8F3D8-5F09-E6FA-C343-F727415C3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5" name="Oval 25">
            <a:extLst>
              <a:ext uri="{FF2B5EF4-FFF2-40B4-BE49-F238E27FC236}">
                <a16:creationId xmlns:a16="http://schemas.microsoft.com/office/drawing/2014/main" id="{1C526D7F-CFE6-50C6-DEED-F107E189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6" name="Oval 26">
            <a:extLst>
              <a:ext uri="{FF2B5EF4-FFF2-40B4-BE49-F238E27FC236}">
                <a16:creationId xmlns:a16="http://schemas.microsoft.com/office/drawing/2014/main" id="{0BC7BCBF-F3CC-17B0-0CEF-E3F2A9367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7" name="Oval 27">
            <a:extLst>
              <a:ext uri="{FF2B5EF4-FFF2-40B4-BE49-F238E27FC236}">
                <a16:creationId xmlns:a16="http://schemas.microsoft.com/office/drawing/2014/main" id="{215B444C-E8E3-AE81-5D56-2F09D378E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8" name="Oval 28">
            <a:extLst>
              <a:ext uri="{FF2B5EF4-FFF2-40B4-BE49-F238E27FC236}">
                <a16:creationId xmlns:a16="http://schemas.microsoft.com/office/drawing/2014/main" id="{8F315264-0516-8765-7827-04AA2FDC6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69" name="Oval 29">
            <a:extLst>
              <a:ext uri="{FF2B5EF4-FFF2-40B4-BE49-F238E27FC236}">
                <a16:creationId xmlns:a16="http://schemas.microsoft.com/office/drawing/2014/main" id="{307A32F4-B123-8C17-16C5-A932B8DD0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0" name="Oval 30">
            <a:extLst>
              <a:ext uri="{FF2B5EF4-FFF2-40B4-BE49-F238E27FC236}">
                <a16:creationId xmlns:a16="http://schemas.microsoft.com/office/drawing/2014/main" id="{B87EF27D-D9A6-3ADA-4CC2-1451DE28F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1" name="Oval 31">
            <a:extLst>
              <a:ext uri="{FF2B5EF4-FFF2-40B4-BE49-F238E27FC236}">
                <a16:creationId xmlns:a16="http://schemas.microsoft.com/office/drawing/2014/main" id="{B8DE9450-BE63-6123-A3B3-E1C31FF7D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2" name="Oval 32">
            <a:extLst>
              <a:ext uri="{FF2B5EF4-FFF2-40B4-BE49-F238E27FC236}">
                <a16:creationId xmlns:a16="http://schemas.microsoft.com/office/drawing/2014/main" id="{2E92F616-5EAF-9B12-CD60-66266AA1B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3" name="Oval 33">
            <a:extLst>
              <a:ext uri="{FF2B5EF4-FFF2-40B4-BE49-F238E27FC236}">
                <a16:creationId xmlns:a16="http://schemas.microsoft.com/office/drawing/2014/main" id="{E3D843E0-9D46-B493-28C5-D21AD3639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4" name="Oval 34">
            <a:extLst>
              <a:ext uri="{FF2B5EF4-FFF2-40B4-BE49-F238E27FC236}">
                <a16:creationId xmlns:a16="http://schemas.microsoft.com/office/drawing/2014/main" id="{EEBACC00-91A9-21A3-069D-C9FC22DC7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5" name="Oval 35">
            <a:extLst>
              <a:ext uri="{FF2B5EF4-FFF2-40B4-BE49-F238E27FC236}">
                <a16:creationId xmlns:a16="http://schemas.microsoft.com/office/drawing/2014/main" id="{FFB96715-00A8-0527-D726-64C536190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6" name="Oval 36">
            <a:extLst>
              <a:ext uri="{FF2B5EF4-FFF2-40B4-BE49-F238E27FC236}">
                <a16:creationId xmlns:a16="http://schemas.microsoft.com/office/drawing/2014/main" id="{9C403A86-1359-F206-0EE4-0042FC88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7" name="Oval 37">
            <a:extLst>
              <a:ext uri="{FF2B5EF4-FFF2-40B4-BE49-F238E27FC236}">
                <a16:creationId xmlns:a16="http://schemas.microsoft.com/office/drawing/2014/main" id="{CDF6F783-763A-75CC-C0AE-A79064DE4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8" name="Oval 38">
            <a:extLst>
              <a:ext uri="{FF2B5EF4-FFF2-40B4-BE49-F238E27FC236}">
                <a16:creationId xmlns:a16="http://schemas.microsoft.com/office/drawing/2014/main" id="{9965389E-9220-1B54-EE7B-1378B33D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79" name="Oval 39">
            <a:extLst>
              <a:ext uri="{FF2B5EF4-FFF2-40B4-BE49-F238E27FC236}">
                <a16:creationId xmlns:a16="http://schemas.microsoft.com/office/drawing/2014/main" id="{D6B98D7E-517A-B182-CBF1-C37C4396A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0" name="Oval 40">
            <a:extLst>
              <a:ext uri="{FF2B5EF4-FFF2-40B4-BE49-F238E27FC236}">
                <a16:creationId xmlns:a16="http://schemas.microsoft.com/office/drawing/2014/main" id="{83E06E2A-6FF1-DAC6-1460-5C5082CBD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1" name="Oval 41">
            <a:extLst>
              <a:ext uri="{FF2B5EF4-FFF2-40B4-BE49-F238E27FC236}">
                <a16:creationId xmlns:a16="http://schemas.microsoft.com/office/drawing/2014/main" id="{40302E6B-E8B8-47A0-6893-8DA945CD9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2" name="Oval 42">
            <a:extLst>
              <a:ext uri="{FF2B5EF4-FFF2-40B4-BE49-F238E27FC236}">
                <a16:creationId xmlns:a16="http://schemas.microsoft.com/office/drawing/2014/main" id="{E7CCD6D1-CF14-678A-3C2A-7DDB7177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3" name="Oval 43">
            <a:extLst>
              <a:ext uri="{FF2B5EF4-FFF2-40B4-BE49-F238E27FC236}">
                <a16:creationId xmlns:a16="http://schemas.microsoft.com/office/drawing/2014/main" id="{252176BD-5D96-D98C-3C89-36E96097F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4" name="Oval 44">
            <a:extLst>
              <a:ext uri="{FF2B5EF4-FFF2-40B4-BE49-F238E27FC236}">
                <a16:creationId xmlns:a16="http://schemas.microsoft.com/office/drawing/2014/main" id="{C61A4860-A953-F267-87FE-F8418D41C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5" name="Oval 45">
            <a:extLst>
              <a:ext uri="{FF2B5EF4-FFF2-40B4-BE49-F238E27FC236}">
                <a16:creationId xmlns:a16="http://schemas.microsoft.com/office/drawing/2014/main" id="{2191B496-D0D1-F396-89C1-1556D8419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6" name="Oval 46">
            <a:extLst>
              <a:ext uri="{FF2B5EF4-FFF2-40B4-BE49-F238E27FC236}">
                <a16:creationId xmlns:a16="http://schemas.microsoft.com/office/drawing/2014/main" id="{37E09E52-9045-980D-58AA-341143F7D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7" name="Oval 47">
            <a:extLst>
              <a:ext uri="{FF2B5EF4-FFF2-40B4-BE49-F238E27FC236}">
                <a16:creationId xmlns:a16="http://schemas.microsoft.com/office/drawing/2014/main" id="{3E046FD7-9B9F-314C-3261-8A6E2856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8" name="Oval 48">
            <a:extLst>
              <a:ext uri="{FF2B5EF4-FFF2-40B4-BE49-F238E27FC236}">
                <a16:creationId xmlns:a16="http://schemas.microsoft.com/office/drawing/2014/main" id="{A0767D84-FF7A-0638-2D2A-4A4144A0B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89" name="Oval 49">
            <a:extLst>
              <a:ext uri="{FF2B5EF4-FFF2-40B4-BE49-F238E27FC236}">
                <a16:creationId xmlns:a16="http://schemas.microsoft.com/office/drawing/2014/main" id="{B1B3027A-89EE-D741-05E8-E724B367B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0" name="Oval 50">
            <a:extLst>
              <a:ext uri="{FF2B5EF4-FFF2-40B4-BE49-F238E27FC236}">
                <a16:creationId xmlns:a16="http://schemas.microsoft.com/office/drawing/2014/main" id="{F8C7A765-C502-22C3-3B6D-F6BB6F057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1" name="Oval 51">
            <a:extLst>
              <a:ext uri="{FF2B5EF4-FFF2-40B4-BE49-F238E27FC236}">
                <a16:creationId xmlns:a16="http://schemas.microsoft.com/office/drawing/2014/main" id="{ECB09603-707B-7C7C-6F35-94E1E8542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2" name="Oval 52">
            <a:extLst>
              <a:ext uri="{FF2B5EF4-FFF2-40B4-BE49-F238E27FC236}">
                <a16:creationId xmlns:a16="http://schemas.microsoft.com/office/drawing/2014/main" id="{6DE7FC02-639C-60D5-A369-C8F119578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3" name="Oval 53">
            <a:extLst>
              <a:ext uri="{FF2B5EF4-FFF2-40B4-BE49-F238E27FC236}">
                <a16:creationId xmlns:a16="http://schemas.microsoft.com/office/drawing/2014/main" id="{C9CC3BCE-1842-0D34-4D9F-15E63C064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4" name="Oval 54">
            <a:extLst>
              <a:ext uri="{FF2B5EF4-FFF2-40B4-BE49-F238E27FC236}">
                <a16:creationId xmlns:a16="http://schemas.microsoft.com/office/drawing/2014/main" id="{DDEF8330-858F-E281-3B68-909D20C65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5" name="Oval 55">
            <a:extLst>
              <a:ext uri="{FF2B5EF4-FFF2-40B4-BE49-F238E27FC236}">
                <a16:creationId xmlns:a16="http://schemas.microsoft.com/office/drawing/2014/main" id="{3CAF60A8-15B5-5C95-C652-14BE8D269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6" name="Oval 56">
            <a:extLst>
              <a:ext uri="{FF2B5EF4-FFF2-40B4-BE49-F238E27FC236}">
                <a16:creationId xmlns:a16="http://schemas.microsoft.com/office/drawing/2014/main" id="{EFDAA951-5046-DC3F-EC8E-FD4A2DA77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7" name="Oval 57">
            <a:extLst>
              <a:ext uri="{FF2B5EF4-FFF2-40B4-BE49-F238E27FC236}">
                <a16:creationId xmlns:a16="http://schemas.microsoft.com/office/drawing/2014/main" id="{F63826F1-AE6F-0E7B-6066-2653EDDC5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8" name="Oval 58">
            <a:extLst>
              <a:ext uri="{FF2B5EF4-FFF2-40B4-BE49-F238E27FC236}">
                <a16:creationId xmlns:a16="http://schemas.microsoft.com/office/drawing/2014/main" id="{BFC7721B-C6AC-B9FD-7740-AD47108C8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899" name="Oval 59">
            <a:extLst>
              <a:ext uri="{FF2B5EF4-FFF2-40B4-BE49-F238E27FC236}">
                <a16:creationId xmlns:a16="http://schemas.microsoft.com/office/drawing/2014/main" id="{947EC9A3-C69B-436E-0AB7-5899DF62C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0" name="Oval 60">
            <a:extLst>
              <a:ext uri="{FF2B5EF4-FFF2-40B4-BE49-F238E27FC236}">
                <a16:creationId xmlns:a16="http://schemas.microsoft.com/office/drawing/2014/main" id="{34CE72B7-AE32-F07A-4A36-98139154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1" name="Oval 61">
            <a:extLst>
              <a:ext uri="{FF2B5EF4-FFF2-40B4-BE49-F238E27FC236}">
                <a16:creationId xmlns:a16="http://schemas.microsoft.com/office/drawing/2014/main" id="{10D8B018-5653-CBD4-BD12-CF214E4F7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2" name="Oval 62">
            <a:extLst>
              <a:ext uri="{FF2B5EF4-FFF2-40B4-BE49-F238E27FC236}">
                <a16:creationId xmlns:a16="http://schemas.microsoft.com/office/drawing/2014/main" id="{33A3A288-B84D-BC39-7D09-EF3FD926E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3" name="Oval 63">
            <a:extLst>
              <a:ext uri="{FF2B5EF4-FFF2-40B4-BE49-F238E27FC236}">
                <a16:creationId xmlns:a16="http://schemas.microsoft.com/office/drawing/2014/main" id="{01B7FB61-A7DB-B0B2-AF25-8B78E0AD2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4" name="Oval 64">
            <a:extLst>
              <a:ext uri="{FF2B5EF4-FFF2-40B4-BE49-F238E27FC236}">
                <a16:creationId xmlns:a16="http://schemas.microsoft.com/office/drawing/2014/main" id="{49429B22-7EB3-5348-1363-8E49AC32B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5" name="Oval 65">
            <a:extLst>
              <a:ext uri="{FF2B5EF4-FFF2-40B4-BE49-F238E27FC236}">
                <a16:creationId xmlns:a16="http://schemas.microsoft.com/office/drawing/2014/main" id="{8BFC14DF-4A9A-0417-DA38-A8FF04148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6" name="Oval 66">
            <a:extLst>
              <a:ext uri="{FF2B5EF4-FFF2-40B4-BE49-F238E27FC236}">
                <a16:creationId xmlns:a16="http://schemas.microsoft.com/office/drawing/2014/main" id="{950CD43C-D548-309B-5B20-B4E67EF3D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7" name="Oval 67">
            <a:extLst>
              <a:ext uri="{FF2B5EF4-FFF2-40B4-BE49-F238E27FC236}">
                <a16:creationId xmlns:a16="http://schemas.microsoft.com/office/drawing/2014/main" id="{9E039302-079C-59BE-3594-88CCC8D0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8" name="Oval 68">
            <a:extLst>
              <a:ext uri="{FF2B5EF4-FFF2-40B4-BE49-F238E27FC236}">
                <a16:creationId xmlns:a16="http://schemas.microsoft.com/office/drawing/2014/main" id="{77BA5F53-3BF7-76B5-267B-F4A3CE520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09" name="Oval 69">
            <a:extLst>
              <a:ext uri="{FF2B5EF4-FFF2-40B4-BE49-F238E27FC236}">
                <a16:creationId xmlns:a16="http://schemas.microsoft.com/office/drawing/2014/main" id="{4C226073-32DB-D59F-50E8-886ED593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0" name="Oval 70">
            <a:extLst>
              <a:ext uri="{FF2B5EF4-FFF2-40B4-BE49-F238E27FC236}">
                <a16:creationId xmlns:a16="http://schemas.microsoft.com/office/drawing/2014/main" id="{D958F2E3-4562-A4B9-B6A3-E376EE267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1" name="Oval 71">
            <a:extLst>
              <a:ext uri="{FF2B5EF4-FFF2-40B4-BE49-F238E27FC236}">
                <a16:creationId xmlns:a16="http://schemas.microsoft.com/office/drawing/2014/main" id="{B063F847-A1AC-B59B-7433-62D0AEF35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2" name="Oval 72">
            <a:extLst>
              <a:ext uri="{FF2B5EF4-FFF2-40B4-BE49-F238E27FC236}">
                <a16:creationId xmlns:a16="http://schemas.microsoft.com/office/drawing/2014/main" id="{8116DC37-A06F-ADB6-4AAB-13D1AD66A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3" name="Oval 73">
            <a:extLst>
              <a:ext uri="{FF2B5EF4-FFF2-40B4-BE49-F238E27FC236}">
                <a16:creationId xmlns:a16="http://schemas.microsoft.com/office/drawing/2014/main" id="{E6B938E1-DB40-7621-114B-6EAB8CBA6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4" name="Oval 74">
            <a:extLst>
              <a:ext uri="{FF2B5EF4-FFF2-40B4-BE49-F238E27FC236}">
                <a16:creationId xmlns:a16="http://schemas.microsoft.com/office/drawing/2014/main" id="{30F3BBD4-4A98-6F04-F3CF-17E6CC766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5" name="Oval 75">
            <a:extLst>
              <a:ext uri="{FF2B5EF4-FFF2-40B4-BE49-F238E27FC236}">
                <a16:creationId xmlns:a16="http://schemas.microsoft.com/office/drawing/2014/main" id="{2412893B-8AE5-825F-3F78-0A0E1AC8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6" name="Oval 76">
            <a:extLst>
              <a:ext uri="{FF2B5EF4-FFF2-40B4-BE49-F238E27FC236}">
                <a16:creationId xmlns:a16="http://schemas.microsoft.com/office/drawing/2014/main" id="{56F907CE-2FEB-7670-F404-D2A98E8EF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7" name="Oval 77">
            <a:extLst>
              <a:ext uri="{FF2B5EF4-FFF2-40B4-BE49-F238E27FC236}">
                <a16:creationId xmlns:a16="http://schemas.microsoft.com/office/drawing/2014/main" id="{F6F5D730-34FE-C429-F5C3-2C7FF1D48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8" name="Oval 78">
            <a:extLst>
              <a:ext uri="{FF2B5EF4-FFF2-40B4-BE49-F238E27FC236}">
                <a16:creationId xmlns:a16="http://schemas.microsoft.com/office/drawing/2014/main" id="{21794926-B104-6D71-F182-B100EBA5A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19" name="Oval 79">
            <a:extLst>
              <a:ext uri="{FF2B5EF4-FFF2-40B4-BE49-F238E27FC236}">
                <a16:creationId xmlns:a16="http://schemas.microsoft.com/office/drawing/2014/main" id="{F20F40DF-73D6-1BB8-66A6-C11FAAE03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0" name="Oval 80">
            <a:extLst>
              <a:ext uri="{FF2B5EF4-FFF2-40B4-BE49-F238E27FC236}">
                <a16:creationId xmlns:a16="http://schemas.microsoft.com/office/drawing/2014/main" id="{AE1AFC6A-423B-6134-8B5D-234DA83BE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1" name="Oval 81">
            <a:extLst>
              <a:ext uri="{FF2B5EF4-FFF2-40B4-BE49-F238E27FC236}">
                <a16:creationId xmlns:a16="http://schemas.microsoft.com/office/drawing/2014/main" id="{FACAD8FC-8979-2081-89DB-79D00479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2" name="Oval 82">
            <a:extLst>
              <a:ext uri="{FF2B5EF4-FFF2-40B4-BE49-F238E27FC236}">
                <a16:creationId xmlns:a16="http://schemas.microsoft.com/office/drawing/2014/main" id="{F4FDEEDE-5CB9-B2F5-8A3E-BFAB1F2C4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3" name="Oval 83">
            <a:extLst>
              <a:ext uri="{FF2B5EF4-FFF2-40B4-BE49-F238E27FC236}">
                <a16:creationId xmlns:a16="http://schemas.microsoft.com/office/drawing/2014/main" id="{DFA7F70F-5D09-9BF1-4129-453415AA2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4" name="Oval 84">
            <a:extLst>
              <a:ext uri="{FF2B5EF4-FFF2-40B4-BE49-F238E27FC236}">
                <a16:creationId xmlns:a16="http://schemas.microsoft.com/office/drawing/2014/main" id="{05FF9861-01A1-B742-C9FD-5A3A3D94F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5" name="Oval 85">
            <a:extLst>
              <a:ext uri="{FF2B5EF4-FFF2-40B4-BE49-F238E27FC236}">
                <a16:creationId xmlns:a16="http://schemas.microsoft.com/office/drawing/2014/main" id="{999E05B3-AA1F-1C8D-22E5-82019195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6" name="Oval 86">
            <a:extLst>
              <a:ext uri="{FF2B5EF4-FFF2-40B4-BE49-F238E27FC236}">
                <a16:creationId xmlns:a16="http://schemas.microsoft.com/office/drawing/2014/main" id="{6901A1B6-8C21-AF00-475F-C70773534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7" name="Oval 87">
            <a:extLst>
              <a:ext uri="{FF2B5EF4-FFF2-40B4-BE49-F238E27FC236}">
                <a16:creationId xmlns:a16="http://schemas.microsoft.com/office/drawing/2014/main" id="{78FFB7CB-FD5D-21AB-5136-B64A29343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8" name="Oval 88">
            <a:extLst>
              <a:ext uri="{FF2B5EF4-FFF2-40B4-BE49-F238E27FC236}">
                <a16:creationId xmlns:a16="http://schemas.microsoft.com/office/drawing/2014/main" id="{1E195345-3F5F-3D13-43C2-4FE4C0FF4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29" name="Oval 89">
            <a:extLst>
              <a:ext uri="{FF2B5EF4-FFF2-40B4-BE49-F238E27FC236}">
                <a16:creationId xmlns:a16="http://schemas.microsoft.com/office/drawing/2014/main" id="{5A1B10FA-7A0F-998D-E705-34137BC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30" name="Oval 90">
            <a:extLst>
              <a:ext uri="{FF2B5EF4-FFF2-40B4-BE49-F238E27FC236}">
                <a16:creationId xmlns:a16="http://schemas.microsoft.com/office/drawing/2014/main" id="{B3215F74-BA2C-068B-2910-9FCB60FE8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31" name="Oval 91">
            <a:extLst>
              <a:ext uri="{FF2B5EF4-FFF2-40B4-BE49-F238E27FC236}">
                <a16:creationId xmlns:a16="http://schemas.microsoft.com/office/drawing/2014/main" id="{DA720623-FD6A-06E3-BF02-E06459EC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32" name="Oval 92">
            <a:extLst>
              <a:ext uri="{FF2B5EF4-FFF2-40B4-BE49-F238E27FC236}">
                <a16:creationId xmlns:a16="http://schemas.microsoft.com/office/drawing/2014/main" id="{517931A3-E5C2-9DFC-8140-298C14B4C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933" name="Oval 93">
            <a:extLst>
              <a:ext uri="{FF2B5EF4-FFF2-40B4-BE49-F238E27FC236}">
                <a16:creationId xmlns:a16="http://schemas.microsoft.com/office/drawing/2014/main" id="{DC0E39B3-5088-4983-3F68-4FD69A91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22B9C824-7928-7377-4E5A-AE45401FE73D}"/>
              </a:ext>
            </a:extLst>
          </p:cNvPr>
          <p:cNvGrpSpPr>
            <a:grpSpLocks/>
          </p:cNvGrpSpPr>
          <p:nvPr/>
        </p:nvGrpSpPr>
        <p:grpSpPr bwMode="auto">
          <a:xfrm>
            <a:off x="3167063" y="1676400"/>
            <a:ext cx="2819400" cy="2895600"/>
            <a:chOff x="3744" y="4464"/>
            <a:chExt cx="1776" cy="1824"/>
          </a:xfrm>
        </p:grpSpPr>
        <p:sp>
          <p:nvSpPr>
            <p:cNvPr id="35944" name="Oval 95">
              <a:extLst>
                <a:ext uri="{FF2B5EF4-FFF2-40B4-BE49-F238E27FC236}">
                  <a16:creationId xmlns:a16="http://schemas.microsoft.com/office/drawing/2014/main" id="{E2B15B68-05B0-FF24-E843-67772DB55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5945" name="Group 96">
              <a:extLst>
                <a:ext uri="{FF2B5EF4-FFF2-40B4-BE49-F238E27FC236}">
                  <a16:creationId xmlns:a16="http://schemas.microsoft.com/office/drawing/2014/main" id="{E6980216-4CA4-4EFF-482A-89BAB0C497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5946" name="Oval 97">
                <a:extLst>
                  <a:ext uri="{FF2B5EF4-FFF2-40B4-BE49-F238E27FC236}">
                    <a16:creationId xmlns:a16="http://schemas.microsoft.com/office/drawing/2014/main" id="{1F224FA9-9F23-71CC-864B-8D2B491769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5947" name="Line 98">
                <a:extLst>
                  <a:ext uri="{FF2B5EF4-FFF2-40B4-BE49-F238E27FC236}">
                    <a16:creationId xmlns:a16="http://schemas.microsoft.com/office/drawing/2014/main" id="{F3C2AC2D-96AF-5130-BD8C-2D9F3FB60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8" name="Line 99">
                <a:extLst>
                  <a:ext uri="{FF2B5EF4-FFF2-40B4-BE49-F238E27FC236}">
                    <a16:creationId xmlns:a16="http://schemas.microsoft.com/office/drawing/2014/main" id="{6A783F93-736F-F23F-E3FA-53CFDD91B8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5935" name="AutoShape 100">
            <a:extLst>
              <a:ext uri="{FF2B5EF4-FFF2-40B4-BE49-F238E27FC236}">
                <a16:creationId xmlns:a16="http://schemas.microsoft.com/office/drawing/2014/main" id="{94BDEDA7-7FE5-9BE3-800C-8D9BF5CFC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5936" name="AutoShape 101">
            <a:extLst>
              <a:ext uri="{FF2B5EF4-FFF2-40B4-BE49-F238E27FC236}">
                <a16:creationId xmlns:a16="http://schemas.microsoft.com/office/drawing/2014/main" id="{A3CD03F2-686A-E673-7CA7-B6C4B9921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35937" name="AutoShape 102">
            <a:extLst>
              <a:ext uri="{FF2B5EF4-FFF2-40B4-BE49-F238E27FC236}">
                <a16:creationId xmlns:a16="http://schemas.microsoft.com/office/drawing/2014/main" id="{BAC8FC43-AC57-825A-8A23-CFCE3DF2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grpSp>
        <p:nvGrpSpPr>
          <p:cNvPr id="4" name="Group 103">
            <a:extLst>
              <a:ext uri="{FF2B5EF4-FFF2-40B4-BE49-F238E27FC236}">
                <a16:creationId xmlns:a16="http://schemas.microsoft.com/office/drawing/2014/main" id="{60A5A1A5-EA25-ADA5-841A-F9FC7FD254AB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200400"/>
            <a:ext cx="457200" cy="457200"/>
            <a:chOff x="4486" y="3484"/>
            <a:chExt cx="288" cy="288"/>
          </a:xfrm>
        </p:grpSpPr>
        <p:sp>
          <p:nvSpPr>
            <p:cNvPr id="35941" name="Oval 104">
              <a:extLst>
                <a:ext uri="{FF2B5EF4-FFF2-40B4-BE49-F238E27FC236}">
                  <a16:creationId xmlns:a16="http://schemas.microsoft.com/office/drawing/2014/main" id="{3DFD658E-B600-5828-7B98-8301375D1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942" name="Line 105">
              <a:extLst>
                <a:ext uri="{FF2B5EF4-FFF2-40B4-BE49-F238E27FC236}">
                  <a16:creationId xmlns:a16="http://schemas.microsoft.com/office/drawing/2014/main" id="{DEC21355-3D36-A48A-1A38-9475E3AD5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3" name="Line 106">
              <a:extLst>
                <a:ext uri="{FF2B5EF4-FFF2-40B4-BE49-F238E27FC236}">
                  <a16:creationId xmlns:a16="http://schemas.microsoft.com/office/drawing/2014/main" id="{50DEE257-FFB8-2F8E-71BE-605AD14B18F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939" name="Rectangle 107">
            <a:extLst>
              <a:ext uri="{FF2B5EF4-FFF2-40B4-BE49-F238E27FC236}">
                <a16:creationId xmlns:a16="http://schemas.microsoft.com/office/drawing/2014/main" id="{1E9AC9F6-604C-33FC-4C6F-7747E26F0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Mean shift</a:t>
            </a:r>
          </a:p>
        </p:txBody>
      </p:sp>
      <p:sp>
        <p:nvSpPr>
          <p:cNvPr id="35940" name="Rectangle 108">
            <a:extLst>
              <a:ext uri="{FF2B5EF4-FFF2-40B4-BE49-F238E27FC236}">
                <a16:creationId xmlns:a16="http://schemas.microsoft.com/office/drawing/2014/main" id="{D8A9104B-AE54-4586-DBE2-9D2447975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2">
            <a:extLst>
              <a:ext uri="{FF2B5EF4-FFF2-40B4-BE49-F238E27FC236}">
                <a16:creationId xmlns:a16="http://schemas.microsoft.com/office/drawing/2014/main" id="{E159C5C7-DFAE-34A1-59C1-75C54AFD0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7" name="Oval 3">
            <a:extLst>
              <a:ext uri="{FF2B5EF4-FFF2-40B4-BE49-F238E27FC236}">
                <a16:creationId xmlns:a16="http://schemas.microsoft.com/office/drawing/2014/main" id="{797A11E3-E56D-6416-2960-F5B715B2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8" name="Oval 4">
            <a:extLst>
              <a:ext uri="{FF2B5EF4-FFF2-40B4-BE49-F238E27FC236}">
                <a16:creationId xmlns:a16="http://schemas.microsoft.com/office/drawing/2014/main" id="{5CAB0A30-9463-032E-E579-1DF93E2C6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69" name="Oval 5">
            <a:extLst>
              <a:ext uri="{FF2B5EF4-FFF2-40B4-BE49-F238E27FC236}">
                <a16:creationId xmlns:a16="http://schemas.microsoft.com/office/drawing/2014/main" id="{286AA68A-0FD3-49E6-5A91-27A6C117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0" name="Oval 6">
            <a:extLst>
              <a:ext uri="{FF2B5EF4-FFF2-40B4-BE49-F238E27FC236}">
                <a16:creationId xmlns:a16="http://schemas.microsoft.com/office/drawing/2014/main" id="{4DB389C5-EBFC-8DCF-7BB7-2F1630D5F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1" name="Oval 7">
            <a:extLst>
              <a:ext uri="{FF2B5EF4-FFF2-40B4-BE49-F238E27FC236}">
                <a16:creationId xmlns:a16="http://schemas.microsoft.com/office/drawing/2014/main" id="{CC39CAA8-FF11-39EB-BD72-E9DB846C3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2" name="Oval 8">
            <a:extLst>
              <a:ext uri="{FF2B5EF4-FFF2-40B4-BE49-F238E27FC236}">
                <a16:creationId xmlns:a16="http://schemas.microsoft.com/office/drawing/2014/main" id="{F2689820-AE03-CD08-86FA-538297BF6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3" name="Oval 9">
            <a:extLst>
              <a:ext uri="{FF2B5EF4-FFF2-40B4-BE49-F238E27FC236}">
                <a16:creationId xmlns:a16="http://schemas.microsoft.com/office/drawing/2014/main" id="{C5782711-5893-B5BF-2BC7-8B2AF8A40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4" name="Oval 10">
            <a:extLst>
              <a:ext uri="{FF2B5EF4-FFF2-40B4-BE49-F238E27FC236}">
                <a16:creationId xmlns:a16="http://schemas.microsoft.com/office/drawing/2014/main" id="{57EBC848-42B2-917B-9FB1-810C0321B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5" name="Oval 11">
            <a:extLst>
              <a:ext uri="{FF2B5EF4-FFF2-40B4-BE49-F238E27FC236}">
                <a16:creationId xmlns:a16="http://schemas.microsoft.com/office/drawing/2014/main" id="{A8DCA978-6726-F798-C95A-1CB871CFD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6" name="Oval 12">
            <a:extLst>
              <a:ext uri="{FF2B5EF4-FFF2-40B4-BE49-F238E27FC236}">
                <a16:creationId xmlns:a16="http://schemas.microsoft.com/office/drawing/2014/main" id="{38960E2B-B820-F8E8-D45D-062D99C6A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7" name="Oval 13">
            <a:extLst>
              <a:ext uri="{FF2B5EF4-FFF2-40B4-BE49-F238E27FC236}">
                <a16:creationId xmlns:a16="http://schemas.microsoft.com/office/drawing/2014/main" id="{1C72CEFA-72E2-58E6-9FC8-06DBDA8D1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8" name="Oval 14">
            <a:extLst>
              <a:ext uri="{FF2B5EF4-FFF2-40B4-BE49-F238E27FC236}">
                <a16:creationId xmlns:a16="http://schemas.microsoft.com/office/drawing/2014/main" id="{F9DA6E90-971F-8118-39ED-DDC42FC5B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79" name="Oval 15">
            <a:extLst>
              <a:ext uri="{FF2B5EF4-FFF2-40B4-BE49-F238E27FC236}">
                <a16:creationId xmlns:a16="http://schemas.microsoft.com/office/drawing/2014/main" id="{45B77B74-1C62-9C45-E051-4E672522C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0" name="Oval 16">
            <a:extLst>
              <a:ext uri="{FF2B5EF4-FFF2-40B4-BE49-F238E27FC236}">
                <a16:creationId xmlns:a16="http://schemas.microsoft.com/office/drawing/2014/main" id="{65285F17-6B09-FCB4-B854-EB62C4AF9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1" name="Oval 17">
            <a:extLst>
              <a:ext uri="{FF2B5EF4-FFF2-40B4-BE49-F238E27FC236}">
                <a16:creationId xmlns:a16="http://schemas.microsoft.com/office/drawing/2014/main" id="{65F1FEAC-6D0E-88A7-9AFC-CFAF04210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2" name="Oval 18">
            <a:extLst>
              <a:ext uri="{FF2B5EF4-FFF2-40B4-BE49-F238E27FC236}">
                <a16:creationId xmlns:a16="http://schemas.microsoft.com/office/drawing/2014/main" id="{83E77AD0-D38E-D74A-06B4-B8326CFE0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3" name="Oval 19">
            <a:extLst>
              <a:ext uri="{FF2B5EF4-FFF2-40B4-BE49-F238E27FC236}">
                <a16:creationId xmlns:a16="http://schemas.microsoft.com/office/drawing/2014/main" id="{F1A75338-5142-F92A-26E3-484607D8A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4" name="Oval 20">
            <a:extLst>
              <a:ext uri="{FF2B5EF4-FFF2-40B4-BE49-F238E27FC236}">
                <a16:creationId xmlns:a16="http://schemas.microsoft.com/office/drawing/2014/main" id="{A38B2DF7-4605-B449-5ED7-76C209F1B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5" name="Oval 21">
            <a:extLst>
              <a:ext uri="{FF2B5EF4-FFF2-40B4-BE49-F238E27FC236}">
                <a16:creationId xmlns:a16="http://schemas.microsoft.com/office/drawing/2014/main" id="{59C121D3-0F1B-6BF2-4DFA-F92BFF89B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6" name="Oval 22">
            <a:extLst>
              <a:ext uri="{FF2B5EF4-FFF2-40B4-BE49-F238E27FC236}">
                <a16:creationId xmlns:a16="http://schemas.microsoft.com/office/drawing/2014/main" id="{81B3566E-0B0E-B9F6-0998-392A31B9A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7" name="Oval 23">
            <a:extLst>
              <a:ext uri="{FF2B5EF4-FFF2-40B4-BE49-F238E27FC236}">
                <a16:creationId xmlns:a16="http://schemas.microsoft.com/office/drawing/2014/main" id="{86FC930D-A6CF-D92F-7148-E51CDA031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8" name="Oval 24">
            <a:extLst>
              <a:ext uri="{FF2B5EF4-FFF2-40B4-BE49-F238E27FC236}">
                <a16:creationId xmlns:a16="http://schemas.microsoft.com/office/drawing/2014/main" id="{AACE7CC9-F00C-E78A-32AD-F433195FC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89" name="Oval 25">
            <a:extLst>
              <a:ext uri="{FF2B5EF4-FFF2-40B4-BE49-F238E27FC236}">
                <a16:creationId xmlns:a16="http://schemas.microsoft.com/office/drawing/2014/main" id="{C1636A50-F477-29BC-1495-696EB736F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0" name="Oval 26">
            <a:extLst>
              <a:ext uri="{FF2B5EF4-FFF2-40B4-BE49-F238E27FC236}">
                <a16:creationId xmlns:a16="http://schemas.microsoft.com/office/drawing/2014/main" id="{E5344F8D-7F3B-9410-3E76-B232D64C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1" name="Oval 27">
            <a:extLst>
              <a:ext uri="{FF2B5EF4-FFF2-40B4-BE49-F238E27FC236}">
                <a16:creationId xmlns:a16="http://schemas.microsoft.com/office/drawing/2014/main" id="{199E7C0D-3B2A-E704-F172-9BDAA1F8E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2" name="Oval 28">
            <a:extLst>
              <a:ext uri="{FF2B5EF4-FFF2-40B4-BE49-F238E27FC236}">
                <a16:creationId xmlns:a16="http://schemas.microsoft.com/office/drawing/2014/main" id="{91157F73-4555-10AB-1858-99F5B0F8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3" name="Oval 29">
            <a:extLst>
              <a:ext uri="{FF2B5EF4-FFF2-40B4-BE49-F238E27FC236}">
                <a16:creationId xmlns:a16="http://schemas.microsoft.com/office/drawing/2014/main" id="{9F843FA8-6F25-C85E-D636-20818EC43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4" name="Oval 30">
            <a:extLst>
              <a:ext uri="{FF2B5EF4-FFF2-40B4-BE49-F238E27FC236}">
                <a16:creationId xmlns:a16="http://schemas.microsoft.com/office/drawing/2014/main" id="{430D16F6-E1F5-5990-9D7E-83F6C5685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5" name="Oval 31">
            <a:extLst>
              <a:ext uri="{FF2B5EF4-FFF2-40B4-BE49-F238E27FC236}">
                <a16:creationId xmlns:a16="http://schemas.microsoft.com/office/drawing/2014/main" id="{64E133DF-AB67-6B2E-EF60-65B32BC03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6" name="Oval 32">
            <a:extLst>
              <a:ext uri="{FF2B5EF4-FFF2-40B4-BE49-F238E27FC236}">
                <a16:creationId xmlns:a16="http://schemas.microsoft.com/office/drawing/2014/main" id="{472F6FEC-33AB-A12B-8FBC-5B7D5EDD5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7" name="Oval 33">
            <a:extLst>
              <a:ext uri="{FF2B5EF4-FFF2-40B4-BE49-F238E27FC236}">
                <a16:creationId xmlns:a16="http://schemas.microsoft.com/office/drawing/2014/main" id="{57161D8F-2193-8F55-9B7F-D5F04E575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8" name="Oval 34">
            <a:extLst>
              <a:ext uri="{FF2B5EF4-FFF2-40B4-BE49-F238E27FC236}">
                <a16:creationId xmlns:a16="http://schemas.microsoft.com/office/drawing/2014/main" id="{C1ABCBF3-955B-617D-8379-8A004577C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899" name="Oval 35">
            <a:extLst>
              <a:ext uri="{FF2B5EF4-FFF2-40B4-BE49-F238E27FC236}">
                <a16:creationId xmlns:a16="http://schemas.microsoft.com/office/drawing/2014/main" id="{3A522785-1F47-1ABE-7408-269E6FC3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0" name="Oval 36">
            <a:extLst>
              <a:ext uri="{FF2B5EF4-FFF2-40B4-BE49-F238E27FC236}">
                <a16:creationId xmlns:a16="http://schemas.microsoft.com/office/drawing/2014/main" id="{536029BE-8C01-B0F0-45DF-65803BA48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1" name="Oval 37">
            <a:extLst>
              <a:ext uri="{FF2B5EF4-FFF2-40B4-BE49-F238E27FC236}">
                <a16:creationId xmlns:a16="http://schemas.microsoft.com/office/drawing/2014/main" id="{000B4AC9-B03B-E1F6-0E71-74AE3B711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2" name="Oval 38">
            <a:extLst>
              <a:ext uri="{FF2B5EF4-FFF2-40B4-BE49-F238E27FC236}">
                <a16:creationId xmlns:a16="http://schemas.microsoft.com/office/drawing/2014/main" id="{A181F63D-0BA0-E14B-8117-6873EC9BF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3" name="Oval 39">
            <a:extLst>
              <a:ext uri="{FF2B5EF4-FFF2-40B4-BE49-F238E27FC236}">
                <a16:creationId xmlns:a16="http://schemas.microsoft.com/office/drawing/2014/main" id="{79D3FF89-3A85-026F-C7B5-DB36BE22D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4" name="Oval 40">
            <a:extLst>
              <a:ext uri="{FF2B5EF4-FFF2-40B4-BE49-F238E27FC236}">
                <a16:creationId xmlns:a16="http://schemas.microsoft.com/office/drawing/2014/main" id="{694307B1-8248-DD10-8C80-E26A0332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5" name="Oval 41">
            <a:extLst>
              <a:ext uri="{FF2B5EF4-FFF2-40B4-BE49-F238E27FC236}">
                <a16:creationId xmlns:a16="http://schemas.microsoft.com/office/drawing/2014/main" id="{93ABBC2E-D3A6-6FB2-C7E4-4AE502F4E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6" name="Oval 42">
            <a:extLst>
              <a:ext uri="{FF2B5EF4-FFF2-40B4-BE49-F238E27FC236}">
                <a16:creationId xmlns:a16="http://schemas.microsoft.com/office/drawing/2014/main" id="{6F35D5B5-C4B8-FA25-93A2-C358C8740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7" name="Oval 43">
            <a:extLst>
              <a:ext uri="{FF2B5EF4-FFF2-40B4-BE49-F238E27FC236}">
                <a16:creationId xmlns:a16="http://schemas.microsoft.com/office/drawing/2014/main" id="{378F219F-D86D-6617-759F-2544090F9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8" name="Oval 44">
            <a:extLst>
              <a:ext uri="{FF2B5EF4-FFF2-40B4-BE49-F238E27FC236}">
                <a16:creationId xmlns:a16="http://schemas.microsoft.com/office/drawing/2014/main" id="{F0EB3A25-A620-5327-05E8-4F3D7E808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09" name="Oval 45">
            <a:extLst>
              <a:ext uri="{FF2B5EF4-FFF2-40B4-BE49-F238E27FC236}">
                <a16:creationId xmlns:a16="http://schemas.microsoft.com/office/drawing/2014/main" id="{C0B59D0A-B2EA-525A-2396-400296179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0" name="Oval 46">
            <a:extLst>
              <a:ext uri="{FF2B5EF4-FFF2-40B4-BE49-F238E27FC236}">
                <a16:creationId xmlns:a16="http://schemas.microsoft.com/office/drawing/2014/main" id="{86299259-D905-7281-EDE3-A7E16A85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1" name="Oval 47">
            <a:extLst>
              <a:ext uri="{FF2B5EF4-FFF2-40B4-BE49-F238E27FC236}">
                <a16:creationId xmlns:a16="http://schemas.microsoft.com/office/drawing/2014/main" id="{850F5571-8664-5C3A-C079-F2D85A57D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2" name="Oval 48">
            <a:extLst>
              <a:ext uri="{FF2B5EF4-FFF2-40B4-BE49-F238E27FC236}">
                <a16:creationId xmlns:a16="http://schemas.microsoft.com/office/drawing/2014/main" id="{EE43C1B0-D476-9CA3-B3F7-9ED6A221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3" name="Oval 49">
            <a:extLst>
              <a:ext uri="{FF2B5EF4-FFF2-40B4-BE49-F238E27FC236}">
                <a16:creationId xmlns:a16="http://schemas.microsoft.com/office/drawing/2014/main" id="{25E522E5-E832-97FF-59CB-3D4C93F7C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4" name="Oval 50">
            <a:extLst>
              <a:ext uri="{FF2B5EF4-FFF2-40B4-BE49-F238E27FC236}">
                <a16:creationId xmlns:a16="http://schemas.microsoft.com/office/drawing/2014/main" id="{2E0B8C59-ED2D-1BA9-4F9D-FD49D6E1D3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5" name="Oval 51">
            <a:extLst>
              <a:ext uri="{FF2B5EF4-FFF2-40B4-BE49-F238E27FC236}">
                <a16:creationId xmlns:a16="http://schemas.microsoft.com/office/drawing/2014/main" id="{A4E9FC96-5D56-8A7C-DA8A-F374B7D68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6" name="Oval 52">
            <a:extLst>
              <a:ext uri="{FF2B5EF4-FFF2-40B4-BE49-F238E27FC236}">
                <a16:creationId xmlns:a16="http://schemas.microsoft.com/office/drawing/2014/main" id="{B13A3ACA-A919-7273-CB4A-F973B64D5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7" name="Oval 53">
            <a:extLst>
              <a:ext uri="{FF2B5EF4-FFF2-40B4-BE49-F238E27FC236}">
                <a16:creationId xmlns:a16="http://schemas.microsoft.com/office/drawing/2014/main" id="{C4ACB655-64D4-9E93-D53A-00F3562EC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8" name="Oval 54">
            <a:extLst>
              <a:ext uri="{FF2B5EF4-FFF2-40B4-BE49-F238E27FC236}">
                <a16:creationId xmlns:a16="http://schemas.microsoft.com/office/drawing/2014/main" id="{7AF33956-3328-F3B2-27DC-45DFF91FA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19" name="Oval 55">
            <a:extLst>
              <a:ext uri="{FF2B5EF4-FFF2-40B4-BE49-F238E27FC236}">
                <a16:creationId xmlns:a16="http://schemas.microsoft.com/office/drawing/2014/main" id="{166F9574-C77D-7FC2-316D-26651B7D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0" name="Oval 56">
            <a:extLst>
              <a:ext uri="{FF2B5EF4-FFF2-40B4-BE49-F238E27FC236}">
                <a16:creationId xmlns:a16="http://schemas.microsoft.com/office/drawing/2014/main" id="{29D7EE89-6B06-2C57-55B7-B9FA05422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1" name="Oval 57">
            <a:extLst>
              <a:ext uri="{FF2B5EF4-FFF2-40B4-BE49-F238E27FC236}">
                <a16:creationId xmlns:a16="http://schemas.microsoft.com/office/drawing/2014/main" id="{55443AF0-3626-A8B1-43EE-0B197764B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2" name="Oval 58">
            <a:extLst>
              <a:ext uri="{FF2B5EF4-FFF2-40B4-BE49-F238E27FC236}">
                <a16:creationId xmlns:a16="http://schemas.microsoft.com/office/drawing/2014/main" id="{7556DB9F-6086-515B-488A-3AC28C6C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3" name="Oval 59">
            <a:extLst>
              <a:ext uri="{FF2B5EF4-FFF2-40B4-BE49-F238E27FC236}">
                <a16:creationId xmlns:a16="http://schemas.microsoft.com/office/drawing/2014/main" id="{57405D66-76EE-149E-0F13-2A045A086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4" name="Oval 60">
            <a:extLst>
              <a:ext uri="{FF2B5EF4-FFF2-40B4-BE49-F238E27FC236}">
                <a16:creationId xmlns:a16="http://schemas.microsoft.com/office/drawing/2014/main" id="{FE1FB8DC-C43E-D2E6-5055-C0B38A7BC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5" name="Oval 61">
            <a:extLst>
              <a:ext uri="{FF2B5EF4-FFF2-40B4-BE49-F238E27FC236}">
                <a16:creationId xmlns:a16="http://schemas.microsoft.com/office/drawing/2014/main" id="{27D1ADCE-C8A2-538D-8FD3-1912BA4F2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6" name="Oval 62">
            <a:extLst>
              <a:ext uri="{FF2B5EF4-FFF2-40B4-BE49-F238E27FC236}">
                <a16:creationId xmlns:a16="http://schemas.microsoft.com/office/drawing/2014/main" id="{68BAA678-B50F-677C-00C0-9E0679309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7" name="Oval 63">
            <a:extLst>
              <a:ext uri="{FF2B5EF4-FFF2-40B4-BE49-F238E27FC236}">
                <a16:creationId xmlns:a16="http://schemas.microsoft.com/office/drawing/2014/main" id="{8CDF97BF-47DA-BB56-5AF1-C07650110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8" name="Oval 64">
            <a:extLst>
              <a:ext uri="{FF2B5EF4-FFF2-40B4-BE49-F238E27FC236}">
                <a16:creationId xmlns:a16="http://schemas.microsoft.com/office/drawing/2014/main" id="{BBB6A7A5-D273-AB91-B92D-AFC9DE56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29" name="Oval 65">
            <a:extLst>
              <a:ext uri="{FF2B5EF4-FFF2-40B4-BE49-F238E27FC236}">
                <a16:creationId xmlns:a16="http://schemas.microsoft.com/office/drawing/2014/main" id="{B7367180-B60C-CD9C-2874-4A905280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0" name="Oval 66">
            <a:extLst>
              <a:ext uri="{FF2B5EF4-FFF2-40B4-BE49-F238E27FC236}">
                <a16:creationId xmlns:a16="http://schemas.microsoft.com/office/drawing/2014/main" id="{C60BB432-348E-2E6B-1EB1-B8E18C1F6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1" name="Oval 67">
            <a:extLst>
              <a:ext uri="{FF2B5EF4-FFF2-40B4-BE49-F238E27FC236}">
                <a16:creationId xmlns:a16="http://schemas.microsoft.com/office/drawing/2014/main" id="{C410009E-7256-8F27-0D79-69E7F4BCC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2" name="Oval 68">
            <a:extLst>
              <a:ext uri="{FF2B5EF4-FFF2-40B4-BE49-F238E27FC236}">
                <a16:creationId xmlns:a16="http://schemas.microsoft.com/office/drawing/2014/main" id="{7D4F0FC8-4A05-5329-F749-AF8A9C0DD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3" name="Oval 69">
            <a:extLst>
              <a:ext uri="{FF2B5EF4-FFF2-40B4-BE49-F238E27FC236}">
                <a16:creationId xmlns:a16="http://schemas.microsoft.com/office/drawing/2014/main" id="{119014E9-E4DD-9D6B-358E-B05A7D00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4" name="Oval 70">
            <a:extLst>
              <a:ext uri="{FF2B5EF4-FFF2-40B4-BE49-F238E27FC236}">
                <a16:creationId xmlns:a16="http://schemas.microsoft.com/office/drawing/2014/main" id="{CECFF94C-5FB3-A448-C9FB-278E0F87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5" name="Oval 71">
            <a:extLst>
              <a:ext uri="{FF2B5EF4-FFF2-40B4-BE49-F238E27FC236}">
                <a16:creationId xmlns:a16="http://schemas.microsoft.com/office/drawing/2014/main" id="{BE90EA7B-BD8D-AD35-B4F8-A107E3C3F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6" name="Oval 72">
            <a:extLst>
              <a:ext uri="{FF2B5EF4-FFF2-40B4-BE49-F238E27FC236}">
                <a16:creationId xmlns:a16="http://schemas.microsoft.com/office/drawing/2014/main" id="{519E9E89-D6C1-33E2-EB95-F347893A8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7" name="Oval 73">
            <a:extLst>
              <a:ext uri="{FF2B5EF4-FFF2-40B4-BE49-F238E27FC236}">
                <a16:creationId xmlns:a16="http://schemas.microsoft.com/office/drawing/2014/main" id="{548A590C-C20D-DC7F-4575-3A5127F68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8" name="Oval 74">
            <a:extLst>
              <a:ext uri="{FF2B5EF4-FFF2-40B4-BE49-F238E27FC236}">
                <a16:creationId xmlns:a16="http://schemas.microsoft.com/office/drawing/2014/main" id="{51E87BA5-46A3-F904-45A5-9FD7BCB34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39" name="Oval 75">
            <a:extLst>
              <a:ext uri="{FF2B5EF4-FFF2-40B4-BE49-F238E27FC236}">
                <a16:creationId xmlns:a16="http://schemas.microsoft.com/office/drawing/2014/main" id="{3DD7360E-0C50-FF69-9AB4-05E2B1730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0" name="Oval 76">
            <a:extLst>
              <a:ext uri="{FF2B5EF4-FFF2-40B4-BE49-F238E27FC236}">
                <a16:creationId xmlns:a16="http://schemas.microsoft.com/office/drawing/2014/main" id="{FF9D4766-0FAE-2EBA-25FC-8FB21793A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1" name="Oval 77">
            <a:extLst>
              <a:ext uri="{FF2B5EF4-FFF2-40B4-BE49-F238E27FC236}">
                <a16:creationId xmlns:a16="http://schemas.microsoft.com/office/drawing/2014/main" id="{F0FBC618-0972-F6F4-5A39-CEE7FA72A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2" name="Oval 78">
            <a:extLst>
              <a:ext uri="{FF2B5EF4-FFF2-40B4-BE49-F238E27FC236}">
                <a16:creationId xmlns:a16="http://schemas.microsoft.com/office/drawing/2014/main" id="{066C672B-46D2-B828-78D3-0D06F560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3" name="Oval 79">
            <a:extLst>
              <a:ext uri="{FF2B5EF4-FFF2-40B4-BE49-F238E27FC236}">
                <a16:creationId xmlns:a16="http://schemas.microsoft.com/office/drawing/2014/main" id="{35E54FC4-EA9F-248A-0BF6-63A080756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4" name="Oval 80">
            <a:extLst>
              <a:ext uri="{FF2B5EF4-FFF2-40B4-BE49-F238E27FC236}">
                <a16:creationId xmlns:a16="http://schemas.microsoft.com/office/drawing/2014/main" id="{D4CAD4AE-1FCD-8C7B-240D-7C118F227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5" name="Oval 81">
            <a:extLst>
              <a:ext uri="{FF2B5EF4-FFF2-40B4-BE49-F238E27FC236}">
                <a16:creationId xmlns:a16="http://schemas.microsoft.com/office/drawing/2014/main" id="{98102C1E-C959-3B4D-3B5D-F53089C6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6" name="Oval 82">
            <a:extLst>
              <a:ext uri="{FF2B5EF4-FFF2-40B4-BE49-F238E27FC236}">
                <a16:creationId xmlns:a16="http://schemas.microsoft.com/office/drawing/2014/main" id="{C283CA8F-480E-261C-EB23-424E2A573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7" name="Oval 83">
            <a:extLst>
              <a:ext uri="{FF2B5EF4-FFF2-40B4-BE49-F238E27FC236}">
                <a16:creationId xmlns:a16="http://schemas.microsoft.com/office/drawing/2014/main" id="{D3054FEE-7098-6CFF-AFAC-F06272399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8" name="Oval 84">
            <a:extLst>
              <a:ext uri="{FF2B5EF4-FFF2-40B4-BE49-F238E27FC236}">
                <a16:creationId xmlns:a16="http://schemas.microsoft.com/office/drawing/2014/main" id="{0F8C9456-B88D-BE36-A66D-BC61F437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49" name="Oval 85">
            <a:extLst>
              <a:ext uri="{FF2B5EF4-FFF2-40B4-BE49-F238E27FC236}">
                <a16:creationId xmlns:a16="http://schemas.microsoft.com/office/drawing/2014/main" id="{B14B051D-DFD9-E910-8D8D-49F1ED479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0" name="Oval 86">
            <a:extLst>
              <a:ext uri="{FF2B5EF4-FFF2-40B4-BE49-F238E27FC236}">
                <a16:creationId xmlns:a16="http://schemas.microsoft.com/office/drawing/2014/main" id="{2B946C94-A257-527B-8B2F-7464D2815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1" name="Oval 87">
            <a:extLst>
              <a:ext uri="{FF2B5EF4-FFF2-40B4-BE49-F238E27FC236}">
                <a16:creationId xmlns:a16="http://schemas.microsoft.com/office/drawing/2014/main" id="{9850E3AE-05B6-554C-7C42-C2C40A5C44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2" name="Oval 88">
            <a:extLst>
              <a:ext uri="{FF2B5EF4-FFF2-40B4-BE49-F238E27FC236}">
                <a16:creationId xmlns:a16="http://schemas.microsoft.com/office/drawing/2014/main" id="{315A790F-4196-F1BA-DC32-B82A71AA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3" name="Oval 89">
            <a:extLst>
              <a:ext uri="{FF2B5EF4-FFF2-40B4-BE49-F238E27FC236}">
                <a16:creationId xmlns:a16="http://schemas.microsoft.com/office/drawing/2014/main" id="{42800035-9B0A-FC4D-0CF1-E8FA07365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4" name="Oval 90">
            <a:extLst>
              <a:ext uri="{FF2B5EF4-FFF2-40B4-BE49-F238E27FC236}">
                <a16:creationId xmlns:a16="http://schemas.microsoft.com/office/drawing/2014/main" id="{D102EC03-8675-35E8-C045-85D83C9BC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5" name="Oval 91">
            <a:extLst>
              <a:ext uri="{FF2B5EF4-FFF2-40B4-BE49-F238E27FC236}">
                <a16:creationId xmlns:a16="http://schemas.microsoft.com/office/drawing/2014/main" id="{1EB42A52-CE97-A7B7-1C50-ACBD8A70B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6" name="Oval 92">
            <a:extLst>
              <a:ext uri="{FF2B5EF4-FFF2-40B4-BE49-F238E27FC236}">
                <a16:creationId xmlns:a16="http://schemas.microsoft.com/office/drawing/2014/main" id="{31FE7C77-2338-3E1A-6637-650AFC674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57" name="Oval 93">
            <a:extLst>
              <a:ext uri="{FF2B5EF4-FFF2-40B4-BE49-F238E27FC236}">
                <a16:creationId xmlns:a16="http://schemas.microsoft.com/office/drawing/2014/main" id="{A6524DA4-1A7F-BF90-96C5-992539393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6958" name="Group 94">
            <a:extLst>
              <a:ext uri="{FF2B5EF4-FFF2-40B4-BE49-F238E27FC236}">
                <a16:creationId xmlns:a16="http://schemas.microsoft.com/office/drawing/2014/main" id="{ACB432E9-3C1C-7814-1D43-48F2E77CAF6B}"/>
              </a:ext>
            </a:extLst>
          </p:cNvPr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6969" name="Oval 95">
              <a:extLst>
                <a:ext uri="{FF2B5EF4-FFF2-40B4-BE49-F238E27FC236}">
                  <a16:creationId xmlns:a16="http://schemas.microsoft.com/office/drawing/2014/main" id="{74BFA1E8-77DF-D27D-8817-F5814EEDA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6970" name="Group 96">
              <a:extLst>
                <a:ext uri="{FF2B5EF4-FFF2-40B4-BE49-F238E27FC236}">
                  <a16:creationId xmlns:a16="http://schemas.microsoft.com/office/drawing/2014/main" id="{1D6C4F8B-433F-60BF-872E-A72CBBB4C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6971" name="Oval 97">
                <a:extLst>
                  <a:ext uri="{FF2B5EF4-FFF2-40B4-BE49-F238E27FC236}">
                    <a16:creationId xmlns:a16="http://schemas.microsoft.com/office/drawing/2014/main" id="{20906E20-54B3-20B6-C29E-ADDD94981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6972" name="Line 98">
                <a:extLst>
                  <a:ext uri="{FF2B5EF4-FFF2-40B4-BE49-F238E27FC236}">
                    <a16:creationId xmlns:a16="http://schemas.microsoft.com/office/drawing/2014/main" id="{E79BB819-262B-9F14-F928-3C298B91F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3" name="Line 99">
                <a:extLst>
                  <a:ext uri="{FF2B5EF4-FFF2-40B4-BE49-F238E27FC236}">
                    <a16:creationId xmlns:a16="http://schemas.microsoft.com/office/drawing/2014/main" id="{1F186AFE-434B-7AD3-0BE4-7C275D4D4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959" name="AutoShape 100">
            <a:extLst>
              <a:ext uri="{FF2B5EF4-FFF2-40B4-BE49-F238E27FC236}">
                <a16:creationId xmlns:a16="http://schemas.microsoft.com/office/drawing/2014/main" id="{1E96AA7E-E2A3-D056-C5D2-1CBB1DC66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6960" name="AutoShape 101">
            <a:extLst>
              <a:ext uri="{FF2B5EF4-FFF2-40B4-BE49-F238E27FC236}">
                <a16:creationId xmlns:a16="http://schemas.microsoft.com/office/drawing/2014/main" id="{D8A6601F-EB75-F23D-F5B1-DE1866F7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36961" name="AutoShape 102">
            <a:extLst>
              <a:ext uri="{FF2B5EF4-FFF2-40B4-BE49-F238E27FC236}">
                <a16:creationId xmlns:a16="http://schemas.microsoft.com/office/drawing/2014/main" id="{0A67FE98-FC4B-A2F7-EBEF-7C8291F68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grpSp>
        <p:nvGrpSpPr>
          <p:cNvPr id="4" name="Group 103">
            <a:extLst>
              <a:ext uri="{FF2B5EF4-FFF2-40B4-BE49-F238E27FC236}">
                <a16:creationId xmlns:a16="http://schemas.microsoft.com/office/drawing/2014/main" id="{D62DC5AC-4DAE-C51C-B771-F739FD0DF800}"/>
              </a:ext>
            </a:extLst>
          </p:cNvPr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6966" name="Oval 104">
              <a:extLst>
                <a:ext uri="{FF2B5EF4-FFF2-40B4-BE49-F238E27FC236}">
                  <a16:creationId xmlns:a16="http://schemas.microsoft.com/office/drawing/2014/main" id="{E6E808AB-6DA7-A752-7D88-601B7E971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67" name="Line 105">
              <a:extLst>
                <a:ext uri="{FF2B5EF4-FFF2-40B4-BE49-F238E27FC236}">
                  <a16:creationId xmlns:a16="http://schemas.microsoft.com/office/drawing/2014/main" id="{B8E3A9E1-F7A4-9DC9-F2C1-D21E4E098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68" name="Line 106">
              <a:extLst>
                <a:ext uri="{FF2B5EF4-FFF2-40B4-BE49-F238E27FC236}">
                  <a16:creationId xmlns:a16="http://schemas.microsoft.com/office/drawing/2014/main" id="{B1B459B2-F057-FC96-4A38-094FB377E6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699" name="AutoShape 107">
            <a:extLst>
              <a:ext uri="{FF2B5EF4-FFF2-40B4-BE49-F238E27FC236}">
                <a16:creationId xmlns:a16="http://schemas.microsoft.com/office/drawing/2014/main" id="{B020DC72-40C7-01F8-451D-B1C733DDE860}"/>
              </a:ext>
            </a:extLst>
          </p:cNvPr>
          <p:cNvSpPr>
            <a:spLocks noChangeArrowheads="1"/>
          </p:cNvSpPr>
          <p:nvPr/>
        </p:nvSpPr>
        <p:spPr bwMode="auto">
          <a:xfrm rot="618372">
            <a:off x="5280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964" name="Rectangle 109">
            <a:extLst>
              <a:ext uri="{FF2B5EF4-FFF2-40B4-BE49-F238E27FC236}">
                <a16:creationId xmlns:a16="http://schemas.microsoft.com/office/drawing/2014/main" id="{CB7FD0A8-21C9-3159-22FA-72504F4C0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6965" name="Title 110">
            <a:extLst>
              <a:ext uri="{FF2B5EF4-FFF2-40B4-BE49-F238E27FC236}">
                <a16:creationId xmlns:a16="http://schemas.microsoft.com/office/drawing/2014/main" id="{7E95F031-C92A-E488-BE81-6DBF92DC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>
            <a:extLst>
              <a:ext uri="{FF2B5EF4-FFF2-40B4-BE49-F238E27FC236}">
                <a16:creationId xmlns:a16="http://schemas.microsoft.com/office/drawing/2014/main" id="{C3C3BD7E-DFD2-98F8-2A0A-B25EDE850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1" name="Oval 3">
            <a:extLst>
              <a:ext uri="{FF2B5EF4-FFF2-40B4-BE49-F238E27FC236}">
                <a16:creationId xmlns:a16="http://schemas.microsoft.com/office/drawing/2014/main" id="{041C696D-527F-8326-5290-86349F202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2" name="Oval 4">
            <a:extLst>
              <a:ext uri="{FF2B5EF4-FFF2-40B4-BE49-F238E27FC236}">
                <a16:creationId xmlns:a16="http://schemas.microsoft.com/office/drawing/2014/main" id="{7043C5AE-DF38-A4D6-34B6-D38B6A8E5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3" name="Oval 5">
            <a:extLst>
              <a:ext uri="{FF2B5EF4-FFF2-40B4-BE49-F238E27FC236}">
                <a16:creationId xmlns:a16="http://schemas.microsoft.com/office/drawing/2014/main" id="{D410BB27-D74C-98BD-196A-E044CEA38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4" name="Oval 6">
            <a:extLst>
              <a:ext uri="{FF2B5EF4-FFF2-40B4-BE49-F238E27FC236}">
                <a16:creationId xmlns:a16="http://schemas.microsoft.com/office/drawing/2014/main" id="{3ABEC289-50F7-6C6B-7254-58F65E79A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5" name="Oval 7">
            <a:extLst>
              <a:ext uri="{FF2B5EF4-FFF2-40B4-BE49-F238E27FC236}">
                <a16:creationId xmlns:a16="http://schemas.microsoft.com/office/drawing/2014/main" id="{730706F0-CB1D-F0FB-0AA9-7AB2928F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6" name="Oval 8">
            <a:extLst>
              <a:ext uri="{FF2B5EF4-FFF2-40B4-BE49-F238E27FC236}">
                <a16:creationId xmlns:a16="http://schemas.microsoft.com/office/drawing/2014/main" id="{A83FA443-BE76-E8DD-AA47-C95771252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7" name="Oval 9">
            <a:extLst>
              <a:ext uri="{FF2B5EF4-FFF2-40B4-BE49-F238E27FC236}">
                <a16:creationId xmlns:a16="http://schemas.microsoft.com/office/drawing/2014/main" id="{C535CC51-2455-E0B5-1D0A-372D2B1DF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8" name="Oval 10">
            <a:extLst>
              <a:ext uri="{FF2B5EF4-FFF2-40B4-BE49-F238E27FC236}">
                <a16:creationId xmlns:a16="http://schemas.microsoft.com/office/drawing/2014/main" id="{79464CA0-207E-D79C-1D9B-E4232724F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899" name="Oval 11">
            <a:extLst>
              <a:ext uri="{FF2B5EF4-FFF2-40B4-BE49-F238E27FC236}">
                <a16:creationId xmlns:a16="http://schemas.microsoft.com/office/drawing/2014/main" id="{3197D156-BEB5-0AE8-2FE4-75A2B1B4D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0" name="Oval 12">
            <a:extLst>
              <a:ext uri="{FF2B5EF4-FFF2-40B4-BE49-F238E27FC236}">
                <a16:creationId xmlns:a16="http://schemas.microsoft.com/office/drawing/2014/main" id="{F5F6B5BC-4904-998A-FDCE-B4F0483F2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1" name="Oval 13">
            <a:extLst>
              <a:ext uri="{FF2B5EF4-FFF2-40B4-BE49-F238E27FC236}">
                <a16:creationId xmlns:a16="http://schemas.microsoft.com/office/drawing/2014/main" id="{9907942E-53E4-B236-9007-4113BA5BA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2" name="Oval 14">
            <a:extLst>
              <a:ext uri="{FF2B5EF4-FFF2-40B4-BE49-F238E27FC236}">
                <a16:creationId xmlns:a16="http://schemas.microsoft.com/office/drawing/2014/main" id="{D5BA8441-CFD2-FA03-F824-DBB3BE7FD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3" name="Oval 15">
            <a:extLst>
              <a:ext uri="{FF2B5EF4-FFF2-40B4-BE49-F238E27FC236}">
                <a16:creationId xmlns:a16="http://schemas.microsoft.com/office/drawing/2014/main" id="{312E2AD2-D1BD-104A-4620-73070E0D6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4" name="Oval 16">
            <a:extLst>
              <a:ext uri="{FF2B5EF4-FFF2-40B4-BE49-F238E27FC236}">
                <a16:creationId xmlns:a16="http://schemas.microsoft.com/office/drawing/2014/main" id="{C4C1A805-9C27-EE78-C7A9-47713BBBB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5" name="Oval 17">
            <a:extLst>
              <a:ext uri="{FF2B5EF4-FFF2-40B4-BE49-F238E27FC236}">
                <a16:creationId xmlns:a16="http://schemas.microsoft.com/office/drawing/2014/main" id="{EE7F447D-06A3-AE74-0897-680F78BEF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6" name="Oval 18">
            <a:extLst>
              <a:ext uri="{FF2B5EF4-FFF2-40B4-BE49-F238E27FC236}">
                <a16:creationId xmlns:a16="http://schemas.microsoft.com/office/drawing/2014/main" id="{C1CBD59B-FB5C-B87A-0A9B-CC47B22F6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7" name="Oval 19">
            <a:extLst>
              <a:ext uri="{FF2B5EF4-FFF2-40B4-BE49-F238E27FC236}">
                <a16:creationId xmlns:a16="http://schemas.microsoft.com/office/drawing/2014/main" id="{9E5F88B8-DDC9-FACA-1942-55358059B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8" name="Oval 20">
            <a:extLst>
              <a:ext uri="{FF2B5EF4-FFF2-40B4-BE49-F238E27FC236}">
                <a16:creationId xmlns:a16="http://schemas.microsoft.com/office/drawing/2014/main" id="{96CEDC9F-A039-14CE-965C-414042310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09" name="Oval 21">
            <a:extLst>
              <a:ext uri="{FF2B5EF4-FFF2-40B4-BE49-F238E27FC236}">
                <a16:creationId xmlns:a16="http://schemas.microsoft.com/office/drawing/2014/main" id="{840C8F9E-C22A-DBFA-D9E7-E140E7347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594FDC57-FF95-160F-DE45-F4F7B1AE8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1" name="Oval 23">
            <a:extLst>
              <a:ext uri="{FF2B5EF4-FFF2-40B4-BE49-F238E27FC236}">
                <a16:creationId xmlns:a16="http://schemas.microsoft.com/office/drawing/2014/main" id="{52111546-EABE-47B7-E282-E07040F38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2" name="Oval 24">
            <a:extLst>
              <a:ext uri="{FF2B5EF4-FFF2-40B4-BE49-F238E27FC236}">
                <a16:creationId xmlns:a16="http://schemas.microsoft.com/office/drawing/2014/main" id="{83BDB3E5-BB5D-DEEC-9B23-811D35FC0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3" name="Oval 25">
            <a:extLst>
              <a:ext uri="{FF2B5EF4-FFF2-40B4-BE49-F238E27FC236}">
                <a16:creationId xmlns:a16="http://schemas.microsoft.com/office/drawing/2014/main" id="{8B95D803-ECE5-765F-1431-964908AE0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4" name="Oval 26">
            <a:extLst>
              <a:ext uri="{FF2B5EF4-FFF2-40B4-BE49-F238E27FC236}">
                <a16:creationId xmlns:a16="http://schemas.microsoft.com/office/drawing/2014/main" id="{316BDCA3-6746-24CC-E581-636E55003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5" name="Oval 27">
            <a:extLst>
              <a:ext uri="{FF2B5EF4-FFF2-40B4-BE49-F238E27FC236}">
                <a16:creationId xmlns:a16="http://schemas.microsoft.com/office/drawing/2014/main" id="{B509008A-3802-D557-D8D8-B3FFDFDE3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6" name="Oval 28">
            <a:extLst>
              <a:ext uri="{FF2B5EF4-FFF2-40B4-BE49-F238E27FC236}">
                <a16:creationId xmlns:a16="http://schemas.microsoft.com/office/drawing/2014/main" id="{D2022B73-34A7-453B-4FDC-D64511C8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7" name="Oval 29">
            <a:extLst>
              <a:ext uri="{FF2B5EF4-FFF2-40B4-BE49-F238E27FC236}">
                <a16:creationId xmlns:a16="http://schemas.microsoft.com/office/drawing/2014/main" id="{910866DD-62D1-3805-066D-A8CBD06A3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8" name="Oval 30">
            <a:extLst>
              <a:ext uri="{FF2B5EF4-FFF2-40B4-BE49-F238E27FC236}">
                <a16:creationId xmlns:a16="http://schemas.microsoft.com/office/drawing/2014/main" id="{8172E68F-A6E4-4F07-640E-623B3C15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19" name="Oval 31">
            <a:extLst>
              <a:ext uri="{FF2B5EF4-FFF2-40B4-BE49-F238E27FC236}">
                <a16:creationId xmlns:a16="http://schemas.microsoft.com/office/drawing/2014/main" id="{4689AF29-0C13-FB9B-1193-CECB176EB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0" name="Oval 32">
            <a:extLst>
              <a:ext uri="{FF2B5EF4-FFF2-40B4-BE49-F238E27FC236}">
                <a16:creationId xmlns:a16="http://schemas.microsoft.com/office/drawing/2014/main" id="{4535B790-5576-7D2B-60F4-D4E5F2390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1" name="Oval 33">
            <a:extLst>
              <a:ext uri="{FF2B5EF4-FFF2-40B4-BE49-F238E27FC236}">
                <a16:creationId xmlns:a16="http://schemas.microsoft.com/office/drawing/2014/main" id="{70872D8F-BDB4-F0D8-3980-D5C723A8C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2" name="Oval 34">
            <a:extLst>
              <a:ext uri="{FF2B5EF4-FFF2-40B4-BE49-F238E27FC236}">
                <a16:creationId xmlns:a16="http://schemas.microsoft.com/office/drawing/2014/main" id="{F9A7A1D0-091F-DC11-E0EB-C1A63B9F9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3" name="Oval 35">
            <a:extLst>
              <a:ext uri="{FF2B5EF4-FFF2-40B4-BE49-F238E27FC236}">
                <a16:creationId xmlns:a16="http://schemas.microsoft.com/office/drawing/2014/main" id="{C715D11F-47C6-6970-0141-31D20E56C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4" name="Oval 36">
            <a:extLst>
              <a:ext uri="{FF2B5EF4-FFF2-40B4-BE49-F238E27FC236}">
                <a16:creationId xmlns:a16="http://schemas.microsoft.com/office/drawing/2014/main" id="{C67D92AA-A9F8-A0DE-353A-9D2255129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5" name="Oval 37">
            <a:extLst>
              <a:ext uri="{FF2B5EF4-FFF2-40B4-BE49-F238E27FC236}">
                <a16:creationId xmlns:a16="http://schemas.microsoft.com/office/drawing/2014/main" id="{9AA8D61C-AAC8-EAF1-DFCF-C1F45449E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6" name="Oval 38">
            <a:extLst>
              <a:ext uri="{FF2B5EF4-FFF2-40B4-BE49-F238E27FC236}">
                <a16:creationId xmlns:a16="http://schemas.microsoft.com/office/drawing/2014/main" id="{0E5A4CC8-9051-CDC8-B1DE-B7B65DF4E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7" name="Oval 39">
            <a:extLst>
              <a:ext uri="{FF2B5EF4-FFF2-40B4-BE49-F238E27FC236}">
                <a16:creationId xmlns:a16="http://schemas.microsoft.com/office/drawing/2014/main" id="{5BCCE981-CF6F-86AC-F460-54DDB4568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8" name="Oval 40">
            <a:extLst>
              <a:ext uri="{FF2B5EF4-FFF2-40B4-BE49-F238E27FC236}">
                <a16:creationId xmlns:a16="http://schemas.microsoft.com/office/drawing/2014/main" id="{24038E74-0EBB-B3C8-37AF-809FC43AA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29" name="Oval 41">
            <a:extLst>
              <a:ext uri="{FF2B5EF4-FFF2-40B4-BE49-F238E27FC236}">
                <a16:creationId xmlns:a16="http://schemas.microsoft.com/office/drawing/2014/main" id="{04BC4616-E444-42E5-B946-B057E3103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0" name="Oval 42">
            <a:extLst>
              <a:ext uri="{FF2B5EF4-FFF2-40B4-BE49-F238E27FC236}">
                <a16:creationId xmlns:a16="http://schemas.microsoft.com/office/drawing/2014/main" id="{B1D54D30-BC4D-DADC-435A-8C1D46648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1" name="Oval 43">
            <a:extLst>
              <a:ext uri="{FF2B5EF4-FFF2-40B4-BE49-F238E27FC236}">
                <a16:creationId xmlns:a16="http://schemas.microsoft.com/office/drawing/2014/main" id="{C9523C1B-0C6B-C03D-CC64-727A85BB6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2" name="Oval 44">
            <a:extLst>
              <a:ext uri="{FF2B5EF4-FFF2-40B4-BE49-F238E27FC236}">
                <a16:creationId xmlns:a16="http://schemas.microsoft.com/office/drawing/2014/main" id="{28E85CD3-6339-A713-B4D2-CD85A0233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3" name="Oval 45">
            <a:extLst>
              <a:ext uri="{FF2B5EF4-FFF2-40B4-BE49-F238E27FC236}">
                <a16:creationId xmlns:a16="http://schemas.microsoft.com/office/drawing/2014/main" id="{1F4D32D9-6E3C-936E-5F9C-BCCBE1E74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4" name="Oval 46">
            <a:extLst>
              <a:ext uri="{FF2B5EF4-FFF2-40B4-BE49-F238E27FC236}">
                <a16:creationId xmlns:a16="http://schemas.microsoft.com/office/drawing/2014/main" id="{4B4FF03E-A6B8-2622-6FF0-BBC73645D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5" name="Oval 47">
            <a:extLst>
              <a:ext uri="{FF2B5EF4-FFF2-40B4-BE49-F238E27FC236}">
                <a16:creationId xmlns:a16="http://schemas.microsoft.com/office/drawing/2014/main" id="{FC76E192-8F27-A45A-A8EA-E26017AF8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6" name="Oval 48">
            <a:extLst>
              <a:ext uri="{FF2B5EF4-FFF2-40B4-BE49-F238E27FC236}">
                <a16:creationId xmlns:a16="http://schemas.microsoft.com/office/drawing/2014/main" id="{8C553291-E288-2D36-8CBE-03443D33D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7" name="Oval 49">
            <a:extLst>
              <a:ext uri="{FF2B5EF4-FFF2-40B4-BE49-F238E27FC236}">
                <a16:creationId xmlns:a16="http://schemas.microsoft.com/office/drawing/2014/main" id="{759B05BA-0A5E-40DF-44F4-DCBC66559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8" name="Oval 50">
            <a:extLst>
              <a:ext uri="{FF2B5EF4-FFF2-40B4-BE49-F238E27FC236}">
                <a16:creationId xmlns:a16="http://schemas.microsoft.com/office/drawing/2014/main" id="{DA20D68A-2AD0-4EE9-571B-55BA37AC6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39" name="Oval 51">
            <a:extLst>
              <a:ext uri="{FF2B5EF4-FFF2-40B4-BE49-F238E27FC236}">
                <a16:creationId xmlns:a16="http://schemas.microsoft.com/office/drawing/2014/main" id="{869DA309-9179-893B-FD99-077404D09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0" name="Oval 52">
            <a:extLst>
              <a:ext uri="{FF2B5EF4-FFF2-40B4-BE49-F238E27FC236}">
                <a16:creationId xmlns:a16="http://schemas.microsoft.com/office/drawing/2014/main" id="{B510C0D6-1E89-6594-D95A-567F85A59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1" name="Oval 53">
            <a:extLst>
              <a:ext uri="{FF2B5EF4-FFF2-40B4-BE49-F238E27FC236}">
                <a16:creationId xmlns:a16="http://schemas.microsoft.com/office/drawing/2014/main" id="{73109E34-2117-D5E4-2778-88A9B747D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2" name="Oval 54">
            <a:extLst>
              <a:ext uri="{FF2B5EF4-FFF2-40B4-BE49-F238E27FC236}">
                <a16:creationId xmlns:a16="http://schemas.microsoft.com/office/drawing/2014/main" id="{77E7E37E-D646-0EB5-381F-24DD73B04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3" name="Oval 55">
            <a:extLst>
              <a:ext uri="{FF2B5EF4-FFF2-40B4-BE49-F238E27FC236}">
                <a16:creationId xmlns:a16="http://schemas.microsoft.com/office/drawing/2014/main" id="{8B6C7F60-19CD-1F7B-83CA-EC38F81B8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4" name="Oval 56">
            <a:extLst>
              <a:ext uri="{FF2B5EF4-FFF2-40B4-BE49-F238E27FC236}">
                <a16:creationId xmlns:a16="http://schemas.microsoft.com/office/drawing/2014/main" id="{B8CCC18E-996F-02CA-F070-2113D795F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5" name="Oval 57">
            <a:extLst>
              <a:ext uri="{FF2B5EF4-FFF2-40B4-BE49-F238E27FC236}">
                <a16:creationId xmlns:a16="http://schemas.microsoft.com/office/drawing/2014/main" id="{CEDD313C-1DEA-9C29-AB9B-DF3E9D9D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6" name="Oval 58">
            <a:extLst>
              <a:ext uri="{FF2B5EF4-FFF2-40B4-BE49-F238E27FC236}">
                <a16:creationId xmlns:a16="http://schemas.microsoft.com/office/drawing/2014/main" id="{0F55FC96-7F28-536A-AFE7-421EDBE51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7" name="Oval 59">
            <a:extLst>
              <a:ext uri="{FF2B5EF4-FFF2-40B4-BE49-F238E27FC236}">
                <a16:creationId xmlns:a16="http://schemas.microsoft.com/office/drawing/2014/main" id="{8EDB346D-6AC2-16A6-7C41-F19495A4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8" name="Oval 60">
            <a:extLst>
              <a:ext uri="{FF2B5EF4-FFF2-40B4-BE49-F238E27FC236}">
                <a16:creationId xmlns:a16="http://schemas.microsoft.com/office/drawing/2014/main" id="{68DB8F4D-6005-23D3-4E9C-73698EAC7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49" name="Oval 61">
            <a:extLst>
              <a:ext uri="{FF2B5EF4-FFF2-40B4-BE49-F238E27FC236}">
                <a16:creationId xmlns:a16="http://schemas.microsoft.com/office/drawing/2014/main" id="{CADEA14A-909E-72B4-4851-75DF9888B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0" name="Oval 62">
            <a:extLst>
              <a:ext uri="{FF2B5EF4-FFF2-40B4-BE49-F238E27FC236}">
                <a16:creationId xmlns:a16="http://schemas.microsoft.com/office/drawing/2014/main" id="{0B0FD8BE-E0B0-989D-7B92-93BFF7C2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1" name="Oval 63">
            <a:extLst>
              <a:ext uri="{FF2B5EF4-FFF2-40B4-BE49-F238E27FC236}">
                <a16:creationId xmlns:a16="http://schemas.microsoft.com/office/drawing/2014/main" id="{FA53B375-FFD8-051C-1C26-A3F39AE93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2" name="Oval 64">
            <a:extLst>
              <a:ext uri="{FF2B5EF4-FFF2-40B4-BE49-F238E27FC236}">
                <a16:creationId xmlns:a16="http://schemas.microsoft.com/office/drawing/2014/main" id="{88F2B02F-36CB-2A37-27E2-9069EB25F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3" name="Oval 65">
            <a:extLst>
              <a:ext uri="{FF2B5EF4-FFF2-40B4-BE49-F238E27FC236}">
                <a16:creationId xmlns:a16="http://schemas.microsoft.com/office/drawing/2014/main" id="{A24B6F59-1D2D-41CB-1B28-5598BF47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4" name="Oval 66">
            <a:extLst>
              <a:ext uri="{FF2B5EF4-FFF2-40B4-BE49-F238E27FC236}">
                <a16:creationId xmlns:a16="http://schemas.microsoft.com/office/drawing/2014/main" id="{70E6CD03-9CD6-A093-9914-FD2323DB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5" name="Oval 67">
            <a:extLst>
              <a:ext uri="{FF2B5EF4-FFF2-40B4-BE49-F238E27FC236}">
                <a16:creationId xmlns:a16="http://schemas.microsoft.com/office/drawing/2014/main" id="{8AFAD18E-B78F-4BDF-3D06-55ED89EC6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6" name="Oval 68">
            <a:extLst>
              <a:ext uri="{FF2B5EF4-FFF2-40B4-BE49-F238E27FC236}">
                <a16:creationId xmlns:a16="http://schemas.microsoft.com/office/drawing/2014/main" id="{26302000-5E45-0EFA-24B5-AD5E22C74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7" name="Oval 69">
            <a:extLst>
              <a:ext uri="{FF2B5EF4-FFF2-40B4-BE49-F238E27FC236}">
                <a16:creationId xmlns:a16="http://schemas.microsoft.com/office/drawing/2014/main" id="{CD7595DC-E4AD-4829-DFE4-829D11584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8" name="Oval 70">
            <a:extLst>
              <a:ext uri="{FF2B5EF4-FFF2-40B4-BE49-F238E27FC236}">
                <a16:creationId xmlns:a16="http://schemas.microsoft.com/office/drawing/2014/main" id="{A5827071-DCD8-C242-D881-C8C692877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59" name="Oval 71">
            <a:extLst>
              <a:ext uri="{FF2B5EF4-FFF2-40B4-BE49-F238E27FC236}">
                <a16:creationId xmlns:a16="http://schemas.microsoft.com/office/drawing/2014/main" id="{C15022C6-8D67-E3B2-BF5D-8719927ED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0" name="Oval 72">
            <a:extLst>
              <a:ext uri="{FF2B5EF4-FFF2-40B4-BE49-F238E27FC236}">
                <a16:creationId xmlns:a16="http://schemas.microsoft.com/office/drawing/2014/main" id="{EBA68DD9-94BA-914D-6B30-59F7127A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1" name="Oval 73">
            <a:extLst>
              <a:ext uri="{FF2B5EF4-FFF2-40B4-BE49-F238E27FC236}">
                <a16:creationId xmlns:a16="http://schemas.microsoft.com/office/drawing/2014/main" id="{6DF63BE1-4872-6204-3498-01EAC9AFA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2" name="Oval 74">
            <a:extLst>
              <a:ext uri="{FF2B5EF4-FFF2-40B4-BE49-F238E27FC236}">
                <a16:creationId xmlns:a16="http://schemas.microsoft.com/office/drawing/2014/main" id="{868DBB01-1335-9E81-F04D-2B0D9969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3" name="Oval 75">
            <a:extLst>
              <a:ext uri="{FF2B5EF4-FFF2-40B4-BE49-F238E27FC236}">
                <a16:creationId xmlns:a16="http://schemas.microsoft.com/office/drawing/2014/main" id="{CBB2DAA2-9412-94BA-D847-1D83AB43E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4" name="Oval 76">
            <a:extLst>
              <a:ext uri="{FF2B5EF4-FFF2-40B4-BE49-F238E27FC236}">
                <a16:creationId xmlns:a16="http://schemas.microsoft.com/office/drawing/2014/main" id="{0AE42609-4CAC-9CB4-466F-26F0E5A74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5" name="Oval 77">
            <a:extLst>
              <a:ext uri="{FF2B5EF4-FFF2-40B4-BE49-F238E27FC236}">
                <a16:creationId xmlns:a16="http://schemas.microsoft.com/office/drawing/2014/main" id="{8A6E37B0-3394-3810-E12D-8376DE055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6" name="Oval 78">
            <a:extLst>
              <a:ext uri="{FF2B5EF4-FFF2-40B4-BE49-F238E27FC236}">
                <a16:creationId xmlns:a16="http://schemas.microsoft.com/office/drawing/2014/main" id="{27D361C1-F9DD-1788-1289-597E18C91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7" name="Oval 79">
            <a:extLst>
              <a:ext uri="{FF2B5EF4-FFF2-40B4-BE49-F238E27FC236}">
                <a16:creationId xmlns:a16="http://schemas.microsoft.com/office/drawing/2014/main" id="{BFB6A284-F332-481A-CD38-4BE654E04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8" name="Oval 80">
            <a:extLst>
              <a:ext uri="{FF2B5EF4-FFF2-40B4-BE49-F238E27FC236}">
                <a16:creationId xmlns:a16="http://schemas.microsoft.com/office/drawing/2014/main" id="{9C0C17A9-2DDA-8EE9-CDC1-498D60CCB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69" name="Oval 81">
            <a:extLst>
              <a:ext uri="{FF2B5EF4-FFF2-40B4-BE49-F238E27FC236}">
                <a16:creationId xmlns:a16="http://schemas.microsoft.com/office/drawing/2014/main" id="{92959B7E-198B-6E44-BC91-96DC5B6EC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0" name="Oval 82">
            <a:extLst>
              <a:ext uri="{FF2B5EF4-FFF2-40B4-BE49-F238E27FC236}">
                <a16:creationId xmlns:a16="http://schemas.microsoft.com/office/drawing/2014/main" id="{E3213D4B-4F85-8F43-1078-B2E566881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1" name="Oval 83">
            <a:extLst>
              <a:ext uri="{FF2B5EF4-FFF2-40B4-BE49-F238E27FC236}">
                <a16:creationId xmlns:a16="http://schemas.microsoft.com/office/drawing/2014/main" id="{DE4CA725-2CCA-7478-63AF-EBD2241DE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2" name="Oval 84">
            <a:extLst>
              <a:ext uri="{FF2B5EF4-FFF2-40B4-BE49-F238E27FC236}">
                <a16:creationId xmlns:a16="http://schemas.microsoft.com/office/drawing/2014/main" id="{CDE03271-B3B7-B42B-ED4A-9C02A4B34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3" name="Oval 85">
            <a:extLst>
              <a:ext uri="{FF2B5EF4-FFF2-40B4-BE49-F238E27FC236}">
                <a16:creationId xmlns:a16="http://schemas.microsoft.com/office/drawing/2014/main" id="{18280ADB-987C-3C28-FFE0-FE7BDC2B7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4" name="Oval 86">
            <a:extLst>
              <a:ext uri="{FF2B5EF4-FFF2-40B4-BE49-F238E27FC236}">
                <a16:creationId xmlns:a16="http://schemas.microsoft.com/office/drawing/2014/main" id="{22329BF9-8C34-27E4-1C28-6CF81326D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5" name="Oval 87">
            <a:extLst>
              <a:ext uri="{FF2B5EF4-FFF2-40B4-BE49-F238E27FC236}">
                <a16:creationId xmlns:a16="http://schemas.microsoft.com/office/drawing/2014/main" id="{EDA43C38-56CE-5124-2D5B-F80AD9E4B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6" name="Oval 88">
            <a:extLst>
              <a:ext uri="{FF2B5EF4-FFF2-40B4-BE49-F238E27FC236}">
                <a16:creationId xmlns:a16="http://schemas.microsoft.com/office/drawing/2014/main" id="{4BFA8C41-CFDA-F629-5A65-96ED6A95E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7" name="Oval 89">
            <a:extLst>
              <a:ext uri="{FF2B5EF4-FFF2-40B4-BE49-F238E27FC236}">
                <a16:creationId xmlns:a16="http://schemas.microsoft.com/office/drawing/2014/main" id="{4B3C6E2B-9F2E-62F3-0927-3EDAFC115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8" name="Oval 90">
            <a:extLst>
              <a:ext uri="{FF2B5EF4-FFF2-40B4-BE49-F238E27FC236}">
                <a16:creationId xmlns:a16="http://schemas.microsoft.com/office/drawing/2014/main" id="{EB2F352E-D03C-AE84-6462-B101CDBB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79" name="Oval 91">
            <a:extLst>
              <a:ext uri="{FF2B5EF4-FFF2-40B4-BE49-F238E27FC236}">
                <a16:creationId xmlns:a16="http://schemas.microsoft.com/office/drawing/2014/main" id="{4C9A4F1D-9F90-3952-AD46-BEFB4BE8C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80" name="Oval 92">
            <a:extLst>
              <a:ext uri="{FF2B5EF4-FFF2-40B4-BE49-F238E27FC236}">
                <a16:creationId xmlns:a16="http://schemas.microsoft.com/office/drawing/2014/main" id="{68E25ABE-CC1D-0B9F-A791-8A916AD2B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981" name="Oval 93">
            <a:extLst>
              <a:ext uri="{FF2B5EF4-FFF2-40B4-BE49-F238E27FC236}">
                <a16:creationId xmlns:a16="http://schemas.microsoft.com/office/drawing/2014/main" id="{D4683440-9613-0074-B000-BCD12E603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94">
            <a:extLst>
              <a:ext uri="{FF2B5EF4-FFF2-40B4-BE49-F238E27FC236}">
                <a16:creationId xmlns:a16="http://schemas.microsoft.com/office/drawing/2014/main" id="{56EC0ED4-14F5-D020-1152-B13EFAC61565}"/>
              </a:ext>
            </a:extLst>
          </p:cNvPr>
          <p:cNvGrpSpPr>
            <a:grpSpLocks/>
          </p:cNvGrpSpPr>
          <p:nvPr/>
        </p:nvGrpSpPr>
        <p:grpSpPr bwMode="auto">
          <a:xfrm>
            <a:off x="3841750" y="1981200"/>
            <a:ext cx="2819400" cy="2895600"/>
            <a:chOff x="3744" y="4464"/>
            <a:chExt cx="1776" cy="1824"/>
          </a:xfrm>
        </p:grpSpPr>
        <p:sp>
          <p:nvSpPr>
            <p:cNvPr id="37992" name="Oval 95">
              <a:extLst>
                <a:ext uri="{FF2B5EF4-FFF2-40B4-BE49-F238E27FC236}">
                  <a16:creationId xmlns:a16="http://schemas.microsoft.com/office/drawing/2014/main" id="{FF4B4172-1318-5EE0-D74E-14100439B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7993" name="Group 96">
              <a:extLst>
                <a:ext uri="{FF2B5EF4-FFF2-40B4-BE49-F238E27FC236}">
                  <a16:creationId xmlns:a16="http://schemas.microsoft.com/office/drawing/2014/main" id="{2C50719A-AA26-AD88-CFFD-E3466FC1E0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7994" name="Oval 97">
                <a:extLst>
                  <a:ext uri="{FF2B5EF4-FFF2-40B4-BE49-F238E27FC236}">
                    <a16:creationId xmlns:a16="http://schemas.microsoft.com/office/drawing/2014/main" id="{C3D318DD-B79C-75A4-771B-CDE903F2EA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7995" name="Line 98">
                <a:extLst>
                  <a:ext uri="{FF2B5EF4-FFF2-40B4-BE49-F238E27FC236}">
                    <a16:creationId xmlns:a16="http://schemas.microsoft.com/office/drawing/2014/main" id="{1E95CE8C-A736-A6E5-6918-DBADF475F4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6" name="Line 99">
                <a:extLst>
                  <a:ext uri="{FF2B5EF4-FFF2-40B4-BE49-F238E27FC236}">
                    <a16:creationId xmlns:a16="http://schemas.microsoft.com/office/drawing/2014/main" id="{5DC3A01F-2098-3FCF-F5D5-CB137ADAA8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983" name="AutoShape 100">
            <a:extLst>
              <a:ext uri="{FF2B5EF4-FFF2-40B4-BE49-F238E27FC236}">
                <a16:creationId xmlns:a16="http://schemas.microsoft.com/office/drawing/2014/main" id="{9DAEDC64-DDE7-B3F2-3AE1-5796CDFCA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7984" name="AutoShape 101">
            <a:extLst>
              <a:ext uri="{FF2B5EF4-FFF2-40B4-BE49-F238E27FC236}">
                <a16:creationId xmlns:a16="http://schemas.microsoft.com/office/drawing/2014/main" id="{BDC85FF2-9448-9C24-9754-080144F16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sp>
        <p:nvSpPr>
          <p:cNvPr id="37985" name="AutoShape 102">
            <a:extLst>
              <a:ext uri="{FF2B5EF4-FFF2-40B4-BE49-F238E27FC236}">
                <a16:creationId xmlns:a16="http://schemas.microsoft.com/office/drawing/2014/main" id="{32681AAC-97F0-BC6B-AA99-1EFDB8A59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Mean Shift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vector</a:t>
            </a:r>
          </a:p>
        </p:txBody>
      </p:sp>
      <p:grpSp>
        <p:nvGrpSpPr>
          <p:cNvPr id="4" name="Group 103">
            <a:extLst>
              <a:ext uri="{FF2B5EF4-FFF2-40B4-BE49-F238E27FC236}">
                <a16:creationId xmlns:a16="http://schemas.microsoft.com/office/drawing/2014/main" id="{FA401849-8C3E-9411-C55B-FDC8507E2B29}"/>
              </a:ext>
            </a:extLst>
          </p:cNvPr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7989" name="Oval 104">
              <a:extLst>
                <a:ext uri="{FF2B5EF4-FFF2-40B4-BE49-F238E27FC236}">
                  <a16:creationId xmlns:a16="http://schemas.microsoft.com/office/drawing/2014/main" id="{37DB0DDF-E1C9-68DB-6FDB-876C4C72C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990" name="Line 105">
              <a:extLst>
                <a:ext uri="{FF2B5EF4-FFF2-40B4-BE49-F238E27FC236}">
                  <a16:creationId xmlns:a16="http://schemas.microsoft.com/office/drawing/2014/main" id="{A5317D80-6002-3DBC-58A7-0D373781C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1" name="Line 106">
              <a:extLst>
                <a:ext uri="{FF2B5EF4-FFF2-40B4-BE49-F238E27FC236}">
                  <a16:creationId xmlns:a16="http://schemas.microsoft.com/office/drawing/2014/main" id="{650FB142-CA2F-B1F0-6DEE-A2C5E078D37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7987" name="Rectangle 108">
            <a:extLst>
              <a:ext uri="{FF2B5EF4-FFF2-40B4-BE49-F238E27FC236}">
                <a16:creationId xmlns:a16="http://schemas.microsoft.com/office/drawing/2014/main" id="{97B2DB3D-70F8-AABC-E449-65F32DF8C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7988" name="Title 110">
            <a:extLst>
              <a:ext uri="{FF2B5EF4-FFF2-40B4-BE49-F238E27FC236}">
                <a16:creationId xmlns:a16="http://schemas.microsoft.com/office/drawing/2014/main" id="{83964DDA-82B9-01C4-CBC1-BF6EC7A5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2">
            <a:extLst>
              <a:ext uri="{FF2B5EF4-FFF2-40B4-BE49-F238E27FC236}">
                <a16:creationId xmlns:a16="http://schemas.microsoft.com/office/drawing/2014/main" id="{E9B45E75-C4D6-8B50-839E-CECC54394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5" name="Oval 3">
            <a:extLst>
              <a:ext uri="{FF2B5EF4-FFF2-40B4-BE49-F238E27FC236}">
                <a16:creationId xmlns:a16="http://schemas.microsoft.com/office/drawing/2014/main" id="{2895207C-4E5F-BC2E-898C-0495AF284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6" name="Oval 4">
            <a:extLst>
              <a:ext uri="{FF2B5EF4-FFF2-40B4-BE49-F238E27FC236}">
                <a16:creationId xmlns:a16="http://schemas.microsoft.com/office/drawing/2014/main" id="{D4DAE993-40AB-2DF8-42C7-A118CF32C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7" name="Oval 5">
            <a:extLst>
              <a:ext uri="{FF2B5EF4-FFF2-40B4-BE49-F238E27FC236}">
                <a16:creationId xmlns:a16="http://schemas.microsoft.com/office/drawing/2014/main" id="{194E2F14-147B-3E56-154D-CA4859B90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8" name="Oval 6">
            <a:extLst>
              <a:ext uri="{FF2B5EF4-FFF2-40B4-BE49-F238E27FC236}">
                <a16:creationId xmlns:a16="http://schemas.microsoft.com/office/drawing/2014/main" id="{AD36AF92-8C53-A225-CE41-062EF5767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19" name="Oval 7">
            <a:extLst>
              <a:ext uri="{FF2B5EF4-FFF2-40B4-BE49-F238E27FC236}">
                <a16:creationId xmlns:a16="http://schemas.microsoft.com/office/drawing/2014/main" id="{8BAF1D42-5470-9CE4-9B0B-3EDAD5CAE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0" name="Oval 8">
            <a:extLst>
              <a:ext uri="{FF2B5EF4-FFF2-40B4-BE49-F238E27FC236}">
                <a16:creationId xmlns:a16="http://schemas.microsoft.com/office/drawing/2014/main" id="{51FE9075-C017-BBE8-774A-E8BD327BA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1" name="Oval 9">
            <a:extLst>
              <a:ext uri="{FF2B5EF4-FFF2-40B4-BE49-F238E27FC236}">
                <a16:creationId xmlns:a16="http://schemas.microsoft.com/office/drawing/2014/main" id="{9263E3F3-C27D-82F7-68D4-E03ED5030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2" name="Oval 10">
            <a:extLst>
              <a:ext uri="{FF2B5EF4-FFF2-40B4-BE49-F238E27FC236}">
                <a16:creationId xmlns:a16="http://schemas.microsoft.com/office/drawing/2014/main" id="{1D797180-05C9-F7E6-9CD4-1F1857AA5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3" name="Oval 11">
            <a:extLst>
              <a:ext uri="{FF2B5EF4-FFF2-40B4-BE49-F238E27FC236}">
                <a16:creationId xmlns:a16="http://schemas.microsoft.com/office/drawing/2014/main" id="{D8937E6E-53B9-BF91-A277-16A83D0B8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4" name="Oval 12">
            <a:extLst>
              <a:ext uri="{FF2B5EF4-FFF2-40B4-BE49-F238E27FC236}">
                <a16:creationId xmlns:a16="http://schemas.microsoft.com/office/drawing/2014/main" id="{2E295136-2249-84BE-1DDC-08ED77258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5" name="Oval 13">
            <a:extLst>
              <a:ext uri="{FF2B5EF4-FFF2-40B4-BE49-F238E27FC236}">
                <a16:creationId xmlns:a16="http://schemas.microsoft.com/office/drawing/2014/main" id="{85A90430-32BE-4E76-AE74-E306F6C53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6" name="Oval 14">
            <a:extLst>
              <a:ext uri="{FF2B5EF4-FFF2-40B4-BE49-F238E27FC236}">
                <a16:creationId xmlns:a16="http://schemas.microsoft.com/office/drawing/2014/main" id="{0BF125D4-F041-2B55-1102-4500B8C5F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7" name="Oval 15">
            <a:extLst>
              <a:ext uri="{FF2B5EF4-FFF2-40B4-BE49-F238E27FC236}">
                <a16:creationId xmlns:a16="http://schemas.microsoft.com/office/drawing/2014/main" id="{0BDFD4C2-1633-CDC2-755E-788853445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8" name="Oval 16">
            <a:extLst>
              <a:ext uri="{FF2B5EF4-FFF2-40B4-BE49-F238E27FC236}">
                <a16:creationId xmlns:a16="http://schemas.microsoft.com/office/drawing/2014/main" id="{4B808407-231E-D34E-9B47-D6624DF97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29" name="Oval 17">
            <a:extLst>
              <a:ext uri="{FF2B5EF4-FFF2-40B4-BE49-F238E27FC236}">
                <a16:creationId xmlns:a16="http://schemas.microsoft.com/office/drawing/2014/main" id="{456B726A-D754-8C0A-238A-EF8517C85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0" name="Oval 18">
            <a:extLst>
              <a:ext uri="{FF2B5EF4-FFF2-40B4-BE49-F238E27FC236}">
                <a16:creationId xmlns:a16="http://schemas.microsoft.com/office/drawing/2014/main" id="{69FA9141-5114-F73E-9B91-8E10E7AEA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1" name="Oval 19">
            <a:extLst>
              <a:ext uri="{FF2B5EF4-FFF2-40B4-BE49-F238E27FC236}">
                <a16:creationId xmlns:a16="http://schemas.microsoft.com/office/drawing/2014/main" id="{3BED5C73-F6FE-6CBE-5677-8242D29EB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2" name="Oval 20">
            <a:extLst>
              <a:ext uri="{FF2B5EF4-FFF2-40B4-BE49-F238E27FC236}">
                <a16:creationId xmlns:a16="http://schemas.microsoft.com/office/drawing/2014/main" id="{F0C6EB35-1F74-28BE-367F-968A41F4B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3" name="Oval 21">
            <a:extLst>
              <a:ext uri="{FF2B5EF4-FFF2-40B4-BE49-F238E27FC236}">
                <a16:creationId xmlns:a16="http://schemas.microsoft.com/office/drawing/2014/main" id="{1F9D713F-8094-F675-F96A-771899050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4" name="Oval 22">
            <a:extLst>
              <a:ext uri="{FF2B5EF4-FFF2-40B4-BE49-F238E27FC236}">
                <a16:creationId xmlns:a16="http://schemas.microsoft.com/office/drawing/2014/main" id="{6AE57150-6682-6813-8963-B12D7EEA7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5" name="Oval 23">
            <a:extLst>
              <a:ext uri="{FF2B5EF4-FFF2-40B4-BE49-F238E27FC236}">
                <a16:creationId xmlns:a16="http://schemas.microsoft.com/office/drawing/2014/main" id="{149C268C-6F63-722E-9A71-6E9F0E3F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6" name="Oval 24">
            <a:extLst>
              <a:ext uri="{FF2B5EF4-FFF2-40B4-BE49-F238E27FC236}">
                <a16:creationId xmlns:a16="http://schemas.microsoft.com/office/drawing/2014/main" id="{38227039-91AE-61D2-A5F1-07F5EE05B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7" name="Oval 25">
            <a:extLst>
              <a:ext uri="{FF2B5EF4-FFF2-40B4-BE49-F238E27FC236}">
                <a16:creationId xmlns:a16="http://schemas.microsoft.com/office/drawing/2014/main" id="{D3CD567D-19C2-DF4C-53CB-3E22AD22A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8" name="Oval 26">
            <a:extLst>
              <a:ext uri="{FF2B5EF4-FFF2-40B4-BE49-F238E27FC236}">
                <a16:creationId xmlns:a16="http://schemas.microsoft.com/office/drawing/2014/main" id="{EEFAD7CE-B2CF-BC11-0D14-8406B0D91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39" name="Oval 27">
            <a:extLst>
              <a:ext uri="{FF2B5EF4-FFF2-40B4-BE49-F238E27FC236}">
                <a16:creationId xmlns:a16="http://schemas.microsoft.com/office/drawing/2014/main" id="{9156C1EF-6F19-B92A-E321-0CDDC6F5C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0" name="Oval 28">
            <a:extLst>
              <a:ext uri="{FF2B5EF4-FFF2-40B4-BE49-F238E27FC236}">
                <a16:creationId xmlns:a16="http://schemas.microsoft.com/office/drawing/2014/main" id="{89F83B7E-40C1-7F56-CE45-DADDEA5FF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1" name="Oval 29">
            <a:extLst>
              <a:ext uri="{FF2B5EF4-FFF2-40B4-BE49-F238E27FC236}">
                <a16:creationId xmlns:a16="http://schemas.microsoft.com/office/drawing/2014/main" id="{EBA9306A-19F2-94A9-0966-AFD3E8F2E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2" name="Oval 30">
            <a:extLst>
              <a:ext uri="{FF2B5EF4-FFF2-40B4-BE49-F238E27FC236}">
                <a16:creationId xmlns:a16="http://schemas.microsoft.com/office/drawing/2014/main" id="{936E94BE-3F77-87E4-3692-712875E74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3" name="Oval 31">
            <a:extLst>
              <a:ext uri="{FF2B5EF4-FFF2-40B4-BE49-F238E27FC236}">
                <a16:creationId xmlns:a16="http://schemas.microsoft.com/office/drawing/2014/main" id="{B17BD07B-56CC-79DA-45EC-8D728B26D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4" name="Oval 32">
            <a:extLst>
              <a:ext uri="{FF2B5EF4-FFF2-40B4-BE49-F238E27FC236}">
                <a16:creationId xmlns:a16="http://schemas.microsoft.com/office/drawing/2014/main" id="{4BA0B4F3-40B9-3954-8DF4-EF1D37049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5" name="Oval 33">
            <a:extLst>
              <a:ext uri="{FF2B5EF4-FFF2-40B4-BE49-F238E27FC236}">
                <a16:creationId xmlns:a16="http://schemas.microsoft.com/office/drawing/2014/main" id="{71C51617-35D7-42BD-B40B-BF6AB0F9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6" name="Oval 34">
            <a:extLst>
              <a:ext uri="{FF2B5EF4-FFF2-40B4-BE49-F238E27FC236}">
                <a16:creationId xmlns:a16="http://schemas.microsoft.com/office/drawing/2014/main" id="{B6C9FE2B-921F-B86D-FA32-EDC5E1D29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7" name="Oval 35">
            <a:extLst>
              <a:ext uri="{FF2B5EF4-FFF2-40B4-BE49-F238E27FC236}">
                <a16:creationId xmlns:a16="http://schemas.microsoft.com/office/drawing/2014/main" id="{D24334C8-6433-D4C7-3D06-F22D36DB7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8" name="Oval 36">
            <a:extLst>
              <a:ext uri="{FF2B5EF4-FFF2-40B4-BE49-F238E27FC236}">
                <a16:creationId xmlns:a16="http://schemas.microsoft.com/office/drawing/2014/main" id="{7C7259F4-E357-51F9-299D-EB48FDF12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49" name="Oval 37">
            <a:extLst>
              <a:ext uri="{FF2B5EF4-FFF2-40B4-BE49-F238E27FC236}">
                <a16:creationId xmlns:a16="http://schemas.microsoft.com/office/drawing/2014/main" id="{0031D67C-FC24-165A-EE47-47E3BEE55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0" name="Oval 38">
            <a:extLst>
              <a:ext uri="{FF2B5EF4-FFF2-40B4-BE49-F238E27FC236}">
                <a16:creationId xmlns:a16="http://schemas.microsoft.com/office/drawing/2014/main" id="{2A5EAADE-92C3-985E-B94B-D9F6AD265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1" name="Oval 39">
            <a:extLst>
              <a:ext uri="{FF2B5EF4-FFF2-40B4-BE49-F238E27FC236}">
                <a16:creationId xmlns:a16="http://schemas.microsoft.com/office/drawing/2014/main" id="{BC3091BA-6A18-FBD8-B7A2-569175F50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2" name="Oval 40">
            <a:extLst>
              <a:ext uri="{FF2B5EF4-FFF2-40B4-BE49-F238E27FC236}">
                <a16:creationId xmlns:a16="http://schemas.microsoft.com/office/drawing/2014/main" id="{750E67CC-3630-8889-A5F3-F1A16ABDE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3" name="Oval 41">
            <a:extLst>
              <a:ext uri="{FF2B5EF4-FFF2-40B4-BE49-F238E27FC236}">
                <a16:creationId xmlns:a16="http://schemas.microsoft.com/office/drawing/2014/main" id="{65C8881B-DF35-FD79-FB2E-746FBB018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4" name="Oval 42">
            <a:extLst>
              <a:ext uri="{FF2B5EF4-FFF2-40B4-BE49-F238E27FC236}">
                <a16:creationId xmlns:a16="http://schemas.microsoft.com/office/drawing/2014/main" id="{3424C5DD-C1B0-C17C-915A-61E3E9D75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5" name="Oval 43">
            <a:extLst>
              <a:ext uri="{FF2B5EF4-FFF2-40B4-BE49-F238E27FC236}">
                <a16:creationId xmlns:a16="http://schemas.microsoft.com/office/drawing/2014/main" id="{29844AF6-68A9-2DE2-8515-104B6CB61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6" name="Oval 44">
            <a:extLst>
              <a:ext uri="{FF2B5EF4-FFF2-40B4-BE49-F238E27FC236}">
                <a16:creationId xmlns:a16="http://schemas.microsoft.com/office/drawing/2014/main" id="{ABC0A767-0B37-9F12-F6A4-EF2D2D51A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7" name="Oval 45">
            <a:extLst>
              <a:ext uri="{FF2B5EF4-FFF2-40B4-BE49-F238E27FC236}">
                <a16:creationId xmlns:a16="http://schemas.microsoft.com/office/drawing/2014/main" id="{3BCC0104-B279-5B8F-5E4B-1FE39E57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8" name="Oval 46">
            <a:extLst>
              <a:ext uri="{FF2B5EF4-FFF2-40B4-BE49-F238E27FC236}">
                <a16:creationId xmlns:a16="http://schemas.microsoft.com/office/drawing/2014/main" id="{6CBB6A03-C67A-5CDF-3A71-898CE2B6F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59" name="Oval 47">
            <a:extLst>
              <a:ext uri="{FF2B5EF4-FFF2-40B4-BE49-F238E27FC236}">
                <a16:creationId xmlns:a16="http://schemas.microsoft.com/office/drawing/2014/main" id="{B7A6AA63-1250-B35C-2564-FBC3E226A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0" name="Oval 48">
            <a:extLst>
              <a:ext uri="{FF2B5EF4-FFF2-40B4-BE49-F238E27FC236}">
                <a16:creationId xmlns:a16="http://schemas.microsoft.com/office/drawing/2014/main" id="{35615A32-942F-6245-E573-F662A285D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1" name="Oval 49">
            <a:extLst>
              <a:ext uri="{FF2B5EF4-FFF2-40B4-BE49-F238E27FC236}">
                <a16:creationId xmlns:a16="http://schemas.microsoft.com/office/drawing/2014/main" id="{76F80785-90BA-E6E2-579F-B5481D232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2" name="Oval 50">
            <a:extLst>
              <a:ext uri="{FF2B5EF4-FFF2-40B4-BE49-F238E27FC236}">
                <a16:creationId xmlns:a16="http://schemas.microsoft.com/office/drawing/2014/main" id="{B71074A1-A6DA-FEF9-6E29-513AACB06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3" name="Oval 51">
            <a:extLst>
              <a:ext uri="{FF2B5EF4-FFF2-40B4-BE49-F238E27FC236}">
                <a16:creationId xmlns:a16="http://schemas.microsoft.com/office/drawing/2014/main" id="{5DE1EDF3-BC0F-CEE2-F905-7F3ED48E2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4" name="Oval 52">
            <a:extLst>
              <a:ext uri="{FF2B5EF4-FFF2-40B4-BE49-F238E27FC236}">
                <a16:creationId xmlns:a16="http://schemas.microsoft.com/office/drawing/2014/main" id="{53AE1DB7-DECC-1627-BF43-8B0AC52A9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5" name="Oval 53">
            <a:extLst>
              <a:ext uri="{FF2B5EF4-FFF2-40B4-BE49-F238E27FC236}">
                <a16:creationId xmlns:a16="http://schemas.microsoft.com/office/drawing/2014/main" id="{2C0752D5-FC18-C546-51BE-17D9EDB05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6" name="Oval 54">
            <a:extLst>
              <a:ext uri="{FF2B5EF4-FFF2-40B4-BE49-F238E27FC236}">
                <a16:creationId xmlns:a16="http://schemas.microsoft.com/office/drawing/2014/main" id="{C2DBA461-07C1-EA91-1989-AC290E83FF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7" name="Oval 55">
            <a:extLst>
              <a:ext uri="{FF2B5EF4-FFF2-40B4-BE49-F238E27FC236}">
                <a16:creationId xmlns:a16="http://schemas.microsoft.com/office/drawing/2014/main" id="{F66C0B60-4E2C-AD11-1F5A-54C1973A4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8" name="Oval 56">
            <a:extLst>
              <a:ext uri="{FF2B5EF4-FFF2-40B4-BE49-F238E27FC236}">
                <a16:creationId xmlns:a16="http://schemas.microsoft.com/office/drawing/2014/main" id="{3A8CF544-AAD4-1FAD-C8E2-2DDE16974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69" name="Oval 57">
            <a:extLst>
              <a:ext uri="{FF2B5EF4-FFF2-40B4-BE49-F238E27FC236}">
                <a16:creationId xmlns:a16="http://schemas.microsoft.com/office/drawing/2014/main" id="{E22981F0-3A82-6C98-615A-75977C7F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0" name="Oval 58">
            <a:extLst>
              <a:ext uri="{FF2B5EF4-FFF2-40B4-BE49-F238E27FC236}">
                <a16:creationId xmlns:a16="http://schemas.microsoft.com/office/drawing/2014/main" id="{1F9904BC-A8FA-1A67-1B60-CE58856E7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1" name="Oval 59">
            <a:extLst>
              <a:ext uri="{FF2B5EF4-FFF2-40B4-BE49-F238E27FC236}">
                <a16:creationId xmlns:a16="http://schemas.microsoft.com/office/drawing/2014/main" id="{DA3410C3-F23F-C8B2-2DDA-2384B1F06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2" name="Oval 60">
            <a:extLst>
              <a:ext uri="{FF2B5EF4-FFF2-40B4-BE49-F238E27FC236}">
                <a16:creationId xmlns:a16="http://schemas.microsoft.com/office/drawing/2014/main" id="{0ECE5701-8DED-4B5F-250F-A97F273E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3" name="Oval 61">
            <a:extLst>
              <a:ext uri="{FF2B5EF4-FFF2-40B4-BE49-F238E27FC236}">
                <a16:creationId xmlns:a16="http://schemas.microsoft.com/office/drawing/2014/main" id="{D0D7EC7B-380A-2EBB-33AA-4733AD5CC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4" name="Oval 62">
            <a:extLst>
              <a:ext uri="{FF2B5EF4-FFF2-40B4-BE49-F238E27FC236}">
                <a16:creationId xmlns:a16="http://schemas.microsoft.com/office/drawing/2014/main" id="{F361A47C-959A-C2C3-FA4A-962EBC6AB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5" name="Oval 63">
            <a:extLst>
              <a:ext uri="{FF2B5EF4-FFF2-40B4-BE49-F238E27FC236}">
                <a16:creationId xmlns:a16="http://schemas.microsoft.com/office/drawing/2014/main" id="{BB3AB937-A880-C836-BA2D-92422C1D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6" name="Oval 64">
            <a:extLst>
              <a:ext uri="{FF2B5EF4-FFF2-40B4-BE49-F238E27FC236}">
                <a16:creationId xmlns:a16="http://schemas.microsoft.com/office/drawing/2014/main" id="{687FF110-ECC8-B92E-793D-41D315671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7" name="Oval 65">
            <a:extLst>
              <a:ext uri="{FF2B5EF4-FFF2-40B4-BE49-F238E27FC236}">
                <a16:creationId xmlns:a16="http://schemas.microsoft.com/office/drawing/2014/main" id="{46D29BB1-77FD-2139-705F-350FBAC85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8" name="Oval 66">
            <a:extLst>
              <a:ext uri="{FF2B5EF4-FFF2-40B4-BE49-F238E27FC236}">
                <a16:creationId xmlns:a16="http://schemas.microsoft.com/office/drawing/2014/main" id="{C3AD2F23-D97B-0653-0B42-E90C6F43D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79" name="Oval 67">
            <a:extLst>
              <a:ext uri="{FF2B5EF4-FFF2-40B4-BE49-F238E27FC236}">
                <a16:creationId xmlns:a16="http://schemas.microsoft.com/office/drawing/2014/main" id="{FDB276FB-072C-93D6-C82A-31D2B667C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0" name="Oval 68">
            <a:extLst>
              <a:ext uri="{FF2B5EF4-FFF2-40B4-BE49-F238E27FC236}">
                <a16:creationId xmlns:a16="http://schemas.microsoft.com/office/drawing/2014/main" id="{CEBD9643-4890-3ED5-6029-AC425C8DD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1" name="Oval 69">
            <a:extLst>
              <a:ext uri="{FF2B5EF4-FFF2-40B4-BE49-F238E27FC236}">
                <a16:creationId xmlns:a16="http://schemas.microsoft.com/office/drawing/2014/main" id="{A2CF8421-CEF3-EBC0-6B88-79DD57521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2" name="Oval 70">
            <a:extLst>
              <a:ext uri="{FF2B5EF4-FFF2-40B4-BE49-F238E27FC236}">
                <a16:creationId xmlns:a16="http://schemas.microsoft.com/office/drawing/2014/main" id="{E984DC20-53B8-FFF7-EA9A-5B629BE02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3" name="Oval 71">
            <a:extLst>
              <a:ext uri="{FF2B5EF4-FFF2-40B4-BE49-F238E27FC236}">
                <a16:creationId xmlns:a16="http://schemas.microsoft.com/office/drawing/2014/main" id="{1186754C-D85B-FBD7-FDC6-CE54C3DE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4" name="Oval 72">
            <a:extLst>
              <a:ext uri="{FF2B5EF4-FFF2-40B4-BE49-F238E27FC236}">
                <a16:creationId xmlns:a16="http://schemas.microsoft.com/office/drawing/2014/main" id="{8153D1E2-042E-B68F-FD09-1BE24781E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5" name="Oval 73">
            <a:extLst>
              <a:ext uri="{FF2B5EF4-FFF2-40B4-BE49-F238E27FC236}">
                <a16:creationId xmlns:a16="http://schemas.microsoft.com/office/drawing/2014/main" id="{8920992A-EB1E-B3B9-D3C4-66804174A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6" name="Oval 74">
            <a:extLst>
              <a:ext uri="{FF2B5EF4-FFF2-40B4-BE49-F238E27FC236}">
                <a16:creationId xmlns:a16="http://schemas.microsoft.com/office/drawing/2014/main" id="{34CBF5F5-F326-ED1C-6BB3-3BEE05AF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7" name="Oval 75">
            <a:extLst>
              <a:ext uri="{FF2B5EF4-FFF2-40B4-BE49-F238E27FC236}">
                <a16:creationId xmlns:a16="http://schemas.microsoft.com/office/drawing/2014/main" id="{B71307EC-90BA-8E81-926C-F0DB575E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8" name="Oval 76">
            <a:extLst>
              <a:ext uri="{FF2B5EF4-FFF2-40B4-BE49-F238E27FC236}">
                <a16:creationId xmlns:a16="http://schemas.microsoft.com/office/drawing/2014/main" id="{C7416313-6887-CF3B-1AC5-5FCAE7E13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89" name="Oval 77">
            <a:extLst>
              <a:ext uri="{FF2B5EF4-FFF2-40B4-BE49-F238E27FC236}">
                <a16:creationId xmlns:a16="http://schemas.microsoft.com/office/drawing/2014/main" id="{E01DB758-133B-0C4A-B26A-40308F5A1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0" name="Oval 78">
            <a:extLst>
              <a:ext uri="{FF2B5EF4-FFF2-40B4-BE49-F238E27FC236}">
                <a16:creationId xmlns:a16="http://schemas.microsoft.com/office/drawing/2014/main" id="{945DE728-4AB2-52DF-2A7C-B58D4FB9A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1" name="Oval 79">
            <a:extLst>
              <a:ext uri="{FF2B5EF4-FFF2-40B4-BE49-F238E27FC236}">
                <a16:creationId xmlns:a16="http://schemas.microsoft.com/office/drawing/2014/main" id="{8E118C70-2578-2B8D-CD2A-AE76F40AE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2" name="Oval 80">
            <a:extLst>
              <a:ext uri="{FF2B5EF4-FFF2-40B4-BE49-F238E27FC236}">
                <a16:creationId xmlns:a16="http://schemas.microsoft.com/office/drawing/2014/main" id="{B275B0B5-2E77-BF4D-63ED-00E17BF9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3" name="Oval 81">
            <a:extLst>
              <a:ext uri="{FF2B5EF4-FFF2-40B4-BE49-F238E27FC236}">
                <a16:creationId xmlns:a16="http://schemas.microsoft.com/office/drawing/2014/main" id="{FDCAC7C8-A17D-BE11-C05A-31A0CCF72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4" name="Oval 82">
            <a:extLst>
              <a:ext uri="{FF2B5EF4-FFF2-40B4-BE49-F238E27FC236}">
                <a16:creationId xmlns:a16="http://schemas.microsoft.com/office/drawing/2014/main" id="{56057558-C66F-0106-D5C0-8334AEE20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5" name="Oval 83">
            <a:extLst>
              <a:ext uri="{FF2B5EF4-FFF2-40B4-BE49-F238E27FC236}">
                <a16:creationId xmlns:a16="http://schemas.microsoft.com/office/drawing/2014/main" id="{2C6B0890-CF7C-EF1B-E619-D8A60A6CE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6" name="Oval 84">
            <a:extLst>
              <a:ext uri="{FF2B5EF4-FFF2-40B4-BE49-F238E27FC236}">
                <a16:creationId xmlns:a16="http://schemas.microsoft.com/office/drawing/2014/main" id="{01A009EB-9383-7933-088D-D669B697C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7" name="Oval 85">
            <a:extLst>
              <a:ext uri="{FF2B5EF4-FFF2-40B4-BE49-F238E27FC236}">
                <a16:creationId xmlns:a16="http://schemas.microsoft.com/office/drawing/2014/main" id="{397239D1-9EC0-8911-AC0D-E826BAE02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8" name="Oval 86">
            <a:extLst>
              <a:ext uri="{FF2B5EF4-FFF2-40B4-BE49-F238E27FC236}">
                <a16:creationId xmlns:a16="http://schemas.microsoft.com/office/drawing/2014/main" id="{BE1557C5-6FF7-0ED5-ADF6-9B75624F6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999" name="Oval 87">
            <a:extLst>
              <a:ext uri="{FF2B5EF4-FFF2-40B4-BE49-F238E27FC236}">
                <a16:creationId xmlns:a16="http://schemas.microsoft.com/office/drawing/2014/main" id="{3BC91B93-BD2F-79D8-5073-78C307BE4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0" name="Oval 88">
            <a:extLst>
              <a:ext uri="{FF2B5EF4-FFF2-40B4-BE49-F238E27FC236}">
                <a16:creationId xmlns:a16="http://schemas.microsoft.com/office/drawing/2014/main" id="{38DD1057-40C2-E8BB-97F2-4F216CA9B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1" name="Oval 89">
            <a:extLst>
              <a:ext uri="{FF2B5EF4-FFF2-40B4-BE49-F238E27FC236}">
                <a16:creationId xmlns:a16="http://schemas.microsoft.com/office/drawing/2014/main" id="{6A9605F3-9301-4278-D5A9-F20933668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2" name="Oval 90">
            <a:extLst>
              <a:ext uri="{FF2B5EF4-FFF2-40B4-BE49-F238E27FC236}">
                <a16:creationId xmlns:a16="http://schemas.microsoft.com/office/drawing/2014/main" id="{03EE1DA9-8AC0-8357-9643-436A482F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3" name="Oval 91">
            <a:extLst>
              <a:ext uri="{FF2B5EF4-FFF2-40B4-BE49-F238E27FC236}">
                <a16:creationId xmlns:a16="http://schemas.microsoft.com/office/drawing/2014/main" id="{A91F5D97-CD4D-85AC-E09E-4426EB97C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4" name="Oval 92">
            <a:extLst>
              <a:ext uri="{FF2B5EF4-FFF2-40B4-BE49-F238E27FC236}">
                <a16:creationId xmlns:a16="http://schemas.microsoft.com/office/drawing/2014/main" id="{3EB6A6D3-FB84-5729-022F-849BE6E27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005" name="Oval 93">
            <a:extLst>
              <a:ext uri="{FF2B5EF4-FFF2-40B4-BE49-F238E27FC236}">
                <a16:creationId xmlns:a16="http://schemas.microsoft.com/office/drawing/2014/main" id="{8F949B10-B2A1-099C-2404-8A92FC28D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9006" name="Group 94">
            <a:extLst>
              <a:ext uri="{FF2B5EF4-FFF2-40B4-BE49-F238E27FC236}">
                <a16:creationId xmlns:a16="http://schemas.microsoft.com/office/drawing/2014/main" id="{331DCF17-0B21-FC15-FB91-0DA4598998D4}"/>
              </a:ext>
            </a:extLst>
          </p:cNvPr>
          <p:cNvGrpSpPr>
            <a:grpSpLocks/>
          </p:cNvGrpSpPr>
          <p:nvPr/>
        </p:nvGrpSpPr>
        <p:grpSpPr bwMode="auto">
          <a:xfrm>
            <a:off x="4211638" y="2047875"/>
            <a:ext cx="2819400" cy="2895600"/>
            <a:chOff x="3744" y="4464"/>
            <a:chExt cx="1776" cy="1824"/>
          </a:xfrm>
        </p:grpSpPr>
        <p:sp>
          <p:nvSpPr>
            <p:cNvPr id="39016" name="Oval 95">
              <a:extLst>
                <a:ext uri="{FF2B5EF4-FFF2-40B4-BE49-F238E27FC236}">
                  <a16:creationId xmlns:a16="http://schemas.microsoft.com/office/drawing/2014/main" id="{A052AF7C-C472-92BC-7A5A-EFF87E4E5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9017" name="Group 96">
              <a:extLst>
                <a:ext uri="{FF2B5EF4-FFF2-40B4-BE49-F238E27FC236}">
                  <a16:creationId xmlns:a16="http://schemas.microsoft.com/office/drawing/2014/main" id="{39FED75D-3D2B-FEBB-08F8-268555D59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9018" name="Oval 97">
                <a:extLst>
                  <a:ext uri="{FF2B5EF4-FFF2-40B4-BE49-F238E27FC236}">
                    <a16:creationId xmlns:a16="http://schemas.microsoft.com/office/drawing/2014/main" id="{41349D57-3528-914D-5FFD-1724F3856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019" name="Line 98">
                <a:extLst>
                  <a:ext uri="{FF2B5EF4-FFF2-40B4-BE49-F238E27FC236}">
                    <a16:creationId xmlns:a16="http://schemas.microsoft.com/office/drawing/2014/main" id="{F8E9A40A-81B3-A1B5-4FFA-B2F0F5EAD2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20" name="Line 99">
                <a:extLst>
                  <a:ext uri="{FF2B5EF4-FFF2-40B4-BE49-F238E27FC236}">
                    <a16:creationId xmlns:a16="http://schemas.microsoft.com/office/drawing/2014/main" id="{4E5C13CC-C20D-07D9-C5E4-4FBA66788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9007" name="AutoShape 100">
            <a:extLst>
              <a:ext uri="{FF2B5EF4-FFF2-40B4-BE49-F238E27FC236}">
                <a16:creationId xmlns:a16="http://schemas.microsoft.com/office/drawing/2014/main" id="{0BEFC3E3-89B3-CA58-4E95-6D75519E8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Region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interest</a:t>
            </a:r>
          </a:p>
        </p:txBody>
      </p:sp>
      <p:sp>
        <p:nvSpPr>
          <p:cNvPr id="39008" name="AutoShape 101">
            <a:extLst>
              <a:ext uri="{FF2B5EF4-FFF2-40B4-BE49-F238E27FC236}">
                <a16:creationId xmlns:a16="http://schemas.microsoft.com/office/drawing/2014/main" id="{589C0267-4243-FCFA-C68D-0232A1E4A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Center of</a:t>
            </a:r>
          </a:p>
          <a:p>
            <a:pPr algn="ctr" eaLnBrk="1" hangingPunct="1"/>
            <a:r>
              <a:rPr lang="en-US" altLang="en-US" sz="1600">
                <a:cs typeface="Arial" panose="020B0604020202020204" pitchFamily="34" charset="0"/>
              </a:rPr>
              <a:t>mass</a:t>
            </a:r>
          </a:p>
        </p:txBody>
      </p:sp>
      <p:grpSp>
        <p:nvGrpSpPr>
          <p:cNvPr id="4" name="Group 102">
            <a:extLst>
              <a:ext uri="{FF2B5EF4-FFF2-40B4-BE49-F238E27FC236}">
                <a16:creationId xmlns:a16="http://schemas.microsoft.com/office/drawing/2014/main" id="{658A5709-A0CF-BD59-CB12-2DC17C51F125}"/>
              </a:ext>
            </a:extLst>
          </p:cNvPr>
          <p:cNvGrpSpPr>
            <a:grpSpLocks/>
          </p:cNvGrpSpPr>
          <p:nvPr/>
        </p:nvGrpSpPr>
        <p:grpSpPr bwMode="auto">
          <a:xfrm>
            <a:off x="5389563" y="3265488"/>
            <a:ext cx="457200" cy="457200"/>
            <a:chOff x="4486" y="3484"/>
            <a:chExt cx="288" cy="288"/>
          </a:xfrm>
        </p:grpSpPr>
        <p:sp>
          <p:nvSpPr>
            <p:cNvPr id="39013" name="Oval 103">
              <a:extLst>
                <a:ext uri="{FF2B5EF4-FFF2-40B4-BE49-F238E27FC236}">
                  <a16:creationId xmlns:a16="http://schemas.microsoft.com/office/drawing/2014/main" id="{A2B260AE-80E1-EDB5-3D5E-DE9FD2086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014" name="Line 104">
              <a:extLst>
                <a:ext uri="{FF2B5EF4-FFF2-40B4-BE49-F238E27FC236}">
                  <a16:creationId xmlns:a16="http://schemas.microsoft.com/office/drawing/2014/main" id="{2725E6AC-BDE3-33E5-4760-C0CBFDB25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015" name="Line 105">
              <a:extLst>
                <a:ext uri="{FF2B5EF4-FFF2-40B4-BE49-F238E27FC236}">
                  <a16:creationId xmlns:a16="http://schemas.microsoft.com/office/drawing/2014/main" id="{C480EC37-2AA2-A83E-CD5C-F024AD1ED6B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010" name="Rectangle 107">
            <a:extLst>
              <a:ext uri="{FF2B5EF4-FFF2-40B4-BE49-F238E27FC236}">
                <a16:creationId xmlns:a16="http://schemas.microsoft.com/office/drawing/2014/main" id="{D920A62D-B450-C4EB-C983-F0EFD4E58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39011" name="Content Placeholder 107">
            <a:extLst>
              <a:ext uri="{FF2B5EF4-FFF2-40B4-BE49-F238E27FC236}">
                <a16:creationId xmlns:a16="http://schemas.microsoft.com/office/drawing/2014/main" id="{470948F1-0282-537A-D84D-F5BF67CE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9012" name="Title 110">
            <a:extLst>
              <a:ext uri="{FF2B5EF4-FFF2-40B4-BE49-F238E27FC236}">
                <a16:creationId xmlns:a16="http://schemas.microsoft.com/office/drawing/2014/main" id="{39EEA8C1-97BC-2BCE-88E8-9130E26C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Oval 9">
            <a:extLst>
              <a:ext uri="{FF2B5EF4-FFF2-40B4-BE49-F238E27FC236}">
                <a16:creationId xmlns:a16="http://schemas.microsoft.com/office/drawing/2014/main" id="{D2EBDABC-3D26-2287-F1C0-0149A9B13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584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7" name="Oval 10">
            <a:extLst>
              <a:ext uri="{FF2B5EF4-FFF2-40B4-BE49-F238E27FC236}">
                <a16:creationId xmlns:a16="http://schemas.microsoft.com/office/drawing/2014/main" id="{9EECEF3A-65C4-8595-9898-EB8593AFA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8" name="Oval 11">
            <a:extLst>
              <a:ext uri="{FF2B5EF4-FFF2-40B4-BE49-F238E27FC236}">
                <a16:creationId xmlns:a16="http://schemas.microsoft.com/office/drawing/2014/main" id="{C1773C02-2A71-4D72-DCD5-5933EFE57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510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Oval 12">
            <a:extLst>
              <a:ext uri="{FF2B5EF4-FFF2-40B4-BE49-F238E27FC236}">
                <a16:creationId xmlns:a16="http://schemas.microsoft.com/office/drawing/2014/main" id="{DA1DC279-8636-A2FA-EEE2-827DE3878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Oval 13">
            <a:extLst>
              <a:ext uri="{FF2B5EF4-FFF2-40B4-BE49-F238E27FC236}">
                <a16:creationId xmlns:a16="http://schemas.microsoft.com/office/drawing/2014/main" id="{FFEAA8B3-B2B1-A7DA-ACD2-D12598DB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56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Oval 14">
            <a:extLst>
              <a:ext uri="{FF2B5EF4-FFF2-40B4-BE49-F238E27FC236}">
                <a16:creationId xmlns:a16="http://schemas.microsoft.com/office/drawing/2014/main" id="{09138D74-1A4A-0B3A-AD63-A48B18520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Oval 15">
            <a:extLst>
              <a:ext uri="{FF2B5EF4-FFF2-40B4-BE49-F238E27FC236}">
                <a16:creationId xmlns:a16="http://schemas.microsoft.com/office/drawing/2014/main" id="{2C4DE59E-F68E-EE94-71C9-62B5B2B36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Oval 16">
            <a:extLst>
              <a:ext uri="{FF2B5EF4-FFF2-40B4-BE49-F238E27FC236}">
                <a16:creationId xmlns:a16="http://schemas.microsoft.com/office/drawing/2014/main" id="{8E69533E-3BDB-9A4A-0593-3D8E17680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4" name="Oval 17">
            <a:extLst>
              <a:ext uri="{FF2B5EF4-FFF2-40B4-BE49-F238E27FC236}">
                <a16:creationId xmlns:a16="http://schemas.microsoft.com/office/drawing/2014/main" id="{6CF1F48F-CBBE-2491-8A53-3AD5C9E8F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5" name="Oval 18">
            <a:extLst>
              <a:ext uri="{FF2B5EF4-FFF2-40B4-BE49-F238E27FC236}">
                <a16:creationId xmlns:a16="http://schemas.microsoft.com/office/drawing/2014/main" id="{450ADE2F-8022-E425-E321-C24959817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6" name="Oval 19">
            <a:extLst>
              <a:ext uri="{FF2B5EF4-FFF2-40B4-BE49-F238E27FC236}">
                <a16:creationId xmlns:a16="http://schemas.microsoft.com/office/drawing/2014/main" id="{D9D9563A-BB3B-FA4D-1E03-544D6BD87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86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7" name="Oval 20">
            <a:extLst>
              <a:ext uri="{FF2B5EF4-FFF2-40B4-BE49-F238E27FC236}">
                <a16:creationId xmlns:a16="http://schemas.microsoft.com/office/drawing/2014/main" id="{213C334B-BF86-E402-0B73-E9A43867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334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8" name="Oval 21">
            <a:extLst>
              <a:ext uri="{FF2B5EF4-FFF2-40B4-BE49-F238E27FC236}">
                <a16:creationId xmlns:a16="http://schemas.microsoft.com/office/drawing/2014/main" id="{19A1BD50-B43B-DB91-23E4-3A565052D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9" name="Oval 22">
            <a:extLst>
              <a:ext uri="{FF2B5EF4-FFF2-40B4-BE49-F238E27FC236}">
                <a16:creationId xmlns:a16="http://schemas.microsoft.com/office/drawing/2014/main" id="{4751C4FD-4ED2-E0BC-066F-6745765C5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0" name="Oval 23">
            <a:extLst>
              <a:ext uri="{FF2B5EF4-FFF2-40B4-BE49-F238E27FC236}">
                <a16:creationId xmlns:a16="http://schemas.microsoft.com/office/drawing/2014/main" id="{3A33A11B-67BC-31BA-E024-25375F84B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1" name="Oval 24">
            <a:extLst>
              <a:ext uri="{FF2B5EF4-FFF2-40B4-BE49-F238E27FC236}">
                <a16:creationId xmlns:a16="http://schemas.microsoft.com/office/drawing/2014/main" id="{9E842FD7-6B95-1F6A-C917-8931669D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733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2" name="Oval 27">
            <a:extLst>
              <a:ext uri="{FF2B5EF4-FFF2-40B4-BE49-F238E27FC236}">
                <a16:creationId xmlns:a16="http://schemas.microsoft.com/office/drawing/2014/main" id="{ACB9AB5D-8EC9-1B48-C379-B14CF1A4A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3" name="Oval 28">
            <a:extLst>
              <a:ext uri="{FF2B5EF4-FFF2-40B4-BE49-F238E27FC236}">
                <a16:creationId xmlns:a16="http://schemas.microsoft.com/office/drawing/2014/main" id="{4FD4198A-E61B-5582-5FEE-46E275DEE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4" name="Oval 29">
            <a:extLst>
              <a:ext uri="{FF2B5EF4-FFF2-40B4-BE49-F238E27FC236}">
                <a16:creationId xmlns:a16="http://schemas.microsoft.com/office/drawing/2014/main" id="{8869F860-279D-5600-234A-93D91B376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41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5" name="Oval 30">
            <a:extLst>
              <a:ext uri="{FF2B5EF4-FFF2-40B4-BE49-F238E27FC236}">
                <a16:creationId xmlns:a16="http://schemas.microsoft.com/office/drawing/2014/main" id="{368C9CDF-EE6E-74B8-7326-647AEA15D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6" name="Oval 31">
            <a:extLst>
              <a:ext uri="{FF2B5EF4-FFF2-40B4-BE49-F238E27FC236}">
                <a16:creationId xmlns:a16="http://schemas.microsoft.com/office/drawing/2014/main" id="{44784D9C-B3C0-C88B-CB55-90291EF6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648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97" name="Oval 32">
            <a:extLst>
              <a:ext uri="{FF2B5EF4-FFF2-40B4-BE49-F238E27FC236}">
                <a16:creationId xmlns:a16="http://schemas.microsoft.com/office/drawing/2014/main" id="{DEC7B5D0-FE1D-DA7D-5B26-4E2192CC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098" name="Group 33">
            <a:extLst>
              <a:ext uri="{FF2B5EF4-FFF2-40B4-BE49-F238E27FC236}">
                <a16:creationId xmlns:a16="http://schemas.microsoft.com/office/drawing/2014/main" id="{398E0ED1-CF8E-62E0-ADE1-522D0DC7AB45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3429000"/>
            <a:ext cx="2819400" cy="2895600"/>
            <a:chOff x="3744" y="4464"/>
            <a:chExt cx="1776" cy="1824"/>
          </a:xfrm>
        </p:grpSpPr>
        <p:sp>
          <p:nvSpPr>
            <p:cNvPr id="3113" name="Oval 34">
              <a:extLst>
                <a:ext uri="{FF2B5EF4-FFF2-40B4-BE49-F238E27FC236}">
                  <a16:creationId xmlns:a16="http://schemas.microsoft.com/office/drawing/2014/main" id="{0B80227E-703E-055B-0381-8CAFF0B9D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3114" name="Group 35">
              <a:extLst>
                <a:ext uri="{FF2B5EF4-FFF2-40B4-BE49-F238E27FC236}">
                  <a16:creationId xmlns:a16="http://schemas.microsoft.com/office/drawing/2014/main" id="{6A376B27-EA40-59AB-0C21-A897423CF4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3115" name="Oval 36">
                <a:extLst>
                  <a:ext uri="{FF2B5EF4-FFF2-40B4-BE49-F238E27FC236}">
                    <a16:creationId xmlns:a16="http://schemas.microsoft.com/office/drawing/2014/main" id="{EABB823B-F0C8-A3E1-1ED1-C35D3A41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116" name="Line 37">
                <a:extLst>
                  <a:ext uri="{FF2B5EF4-FFF2-40B4-BE49-F238E27FC236}">
                    <a16:creationId xmlns:a16="http://schemas.microsoft.com/office/drawing/2014/main" id="{356B9063-6917-18C3-8F03-AD085ECDF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38">
                <a:extLst>
                  <a:ext uri="{FF2B5EF4-FFF2-40B4-BE49-F238E27FC236}">
                    <a16:creationId xmlns:a16="http://schemas.microsoft.com/office/drawing/2014/main" id="{C09D0597-34B8-D00C-63D2-D38C76618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3099" name="Group 39">
            <a:extLst>
              <a:ext uri="{FF2B5EF4-FFF2-40B4-BE49-F238E27FC236}">
                <a16:creationId xmlns:a16="http://schemas.microsoft.com/office/drawing/2014/main" id="{DD9FEA46-42CA-9274-C925-BB070C386DF2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4800600"/>
            <a:ext cx="457200" cy="457200"/>
            <a:chOff x="4486" y="3484"/>
            <a:chExt cx="288" cy="288"/>
          </a:xfrm>
        </p:grpSpPr>
        <p:sp>
          <p:nvSpPr>
            <p:cNvPr id="3110" name="Oval 40">
              <a:extLst>
                <a:ext uri="{FF2B5EF4-FFF2-40B4-BE49-F238E27FC236}">
                  <a16:creationId xmlns:a16="http://schemas.microsoft.com/office/drawing/2014/main" id="{CD696A25-BDB5-FCBC-FF44-C54A00DC2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11" name="Line 41">
              <a:extLst>
                <a:ext uri="{FF2B5EF4-FFF2-40B4-BE49-F238E27FC236}">
                  <a16:creationId xmlns:a16="http://schemas.microsoft.com/office/drawing/2014/main" id="{D692F7B7-C0C5-A8F5-C6D4-D17944F606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2" name="Line 42">
              <a:extLst>
                <a:ext uri="{FF2B5EF4-FFF2-40B4-BE49-F238E27FC236}">
                  <a16:creationId xmlns:a16="http://schemas.microsoft.com/office/drawing/2014/main" id="{6C6F3381-A9F3-37EE-A2CA-430F190C8E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40" name="Line 44">
            <a:extLst>
              <a:ext uri="{FF2B5EF4-FFF2-40B4-BE49-F238E27FC236}">
                <a16:creationId xmlns:a16="http://schemas.microsoft.com/office/drawing/2014/main" id="{54C26B26-ACC6-981E-910C-F3BE58246C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4800600"/>
            <a:ext cx="18288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AutoShape 47">
            <a:extLst>
              <a:ext uri="{FF2B5EF4-FFF2-40B4-BE49-F238E27FC236}">
                <a16:creationId xmlns:a16="http://schemas.microsoft.com/office/drawing/2014/main" id="{D00E6412-EEAA-B921-144C-3A85D5D1E71B}"/>
              </a:ext>
            </a:extLst>
          </p:cNvPr>
          <p:cNvSpPr>
            <a:spLocks noChangeArrowheads="1"/>
          </p:cNvSpPr>
          <p:nvPr/>
        </p:nvSpPr>
        <p:spPr bwMode="auto">
          <a:xfrm rot="1015650">
            <a:off x="6448425" y="48768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rgbClr val="33CCFF"/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2" name="Text Box 48">
            <a:extLst>
              <a:ext uri="{FF2B5EF4-FFF2-40B4-BE49-F238E27FC236}">
                <a16:creationId xmlns:a16="http://schemas.microsoft.com/office/drawing/2014/main" id="{F0E78FFE-3B5F-21D1-EF60-FAFDB7A49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76400"/>
            <a:ext cx="5562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u="sng">
                <a:cs typeface="Arial" panose="020B0604020202020204" pitchFamily="34" charset="0"/>
              </a:rPr>
              <a:t>Simple Mean Shift procedure</a:t>
            </a:r>
            <a:r>
              <a:rPr lang="en-US" altLang="en-US" sz="2400">
                <a:cs typeface="Arial" panose="020B0604020202020204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 Compute mean shift vector</a:t>
            </a:r>
          </a:p>
          <a:p>
            <a:pPr eaLnBrk="1" hangingPunct="1">
              <a:buFontTx/>
              <a:buChar char="•"/>
            </a:pPr>
            <a:endParaRPr lang="en-US" altLang="en-US" sz="2400">
              <a:cs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Translate the Kernel window by </a:t>
            </a:r>
            <a:r>
              <a:rPr lang="en-US" altLang="en-US" sz="2400" b="1">
                <a:cs typeface="Arial" panose="020B0604020202020204" pitchFamily="34" charset="0"/>
              </a:rPr>
              <a:t>m(x)</a:t>
            </a:r>
            <a:endParaRPr lang="en-US" altLang="en-US" sz="2400">
              <a:cs typeface="Arial" panose="020B0604020202020204" pitchFamily="34" charset="0"/>
            </a:endParaRPr>
          </a:p>
        </p:txBody>
      </p:sp>
      <p:graphicFrame>
        <p:nvGraphicFramePr>
          <p:cNvPr id="3074" name="Object 49">
            <a:extLst>
              <a:ext uri="{FF2B5EF4-FFF2-40B4-BE49-F238E27FC236}">
                <a16:creationId xmlns:a16="http://schemas.microsoft.com/office/drawing/2014/main" id="{5427C5AF-D9B5-B0E3-0CA2-583E07C7DA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657600"/>
          <a:ext cx="4343400" cy="247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360" imgH="1091880" progId="Equation.DSMT4">
                  <p:embed/>
                </p:oleObj>
              </mc:Choice>
              <mc:Fallback>
                <p:oleObj name="Equation" r:id="rId3" imgW="1917360" imgH="1091880" progId="Equation.DSMT4">
                  <p:embed/>
                  <p:pic>
                    <p:nvPicPr>
                      <p:cNvPr id="3074" name="Object 49">
                        <a:extLst>
                          <a:ext uri="{FF2B5EF4-FFF2-40B4-BE49-F238E27FC236}">
                            <a16:creationId xmlns:a16="http://schemas.microsoft.com/office/drawing/2014/main" id="{5427C5AF-D9B5-B0E3-0CA2-583E07C7DA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57600"/>
                        <a:ext cx="4343400" cy="24717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2">
            <a:extLst>
              <a:ext uri="{FF2B5EF4-FFF2-40B4-BE49-F238E27FC236}">
                <a16:creationId xmlns:a16="http://schemas.microsoft.com/office/drawing/2014/main" id="{8E769653-7139-829D-A47C-0C3A661DA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45363" y="6400800"/>
          <a:ext cx="1531937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65160" imgH="203040" progId="Equation.DSMT4">
                  <p:embed/>
                </p:oleObj>
              </mc:Choice>
              <mc:Fallback>
                <p:oleObj name="Equation" r:id="rId5" imgW="965160" imgH="203040" progId="Equation.DSMT4">
                  <p:embed/>
                  <p:pic>
                    <p:nvPicPr>
                      <p:cNvPr id="3075" name="Object 52">
                        <a:extLst>
                          <a:ext uri="{FF2B5EF4-FFF2-40B4-BE49-F238E27FC236}">
                            <a16:creationId xmlns:a16="http://schemas.microsoft.com/office/drawing/2014/main" id="{8E769653-7139-829D-A47C-0C3A661DA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363" y="6400800"/>
                        <a:ext cx="1531937" cy="32226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" name="Rectangle 53">
            <a:extLst>
              <a:ext uri="{FF2B5EF4-FFF2-40B4-BE49-F238E27FC236}">
                <a16:creationId xmlns:a16="http://schemas.microsoft.com/office/drawing/2014/main" id="{CF90DB73-2ACA-E026-C638-F51B62B79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6324600"/>
            <a:ext cx="1981200" cy="5334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142" name="Line 46">
            <a:extLst>
              <a:ext uri="{FF2B5EF4-FFF2-40B4-BE49-F238E27FC236}">
                <a16:creationId xmlns:a16="http://schemas.microsoft.com/office/drawing/2014/main" id="{15ED794E-6130-4B93-38D3-8E653357F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5029200"/>
            <a:ext cx="2895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51" name="Rectangle 55">
            <a:extLst>
              <a:ext uri="{FF2B5EF4-FFF2-40B4-BE49-F238E27FC236}">
                <a16:creationId xmlns:a16="http://schemas.microsoft.com/office/drawing/2014/main" id="{D6D5D4D2-35C2-50C6-FBFD-9FAF8384B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29000"/>
            <a:ext cx="2438400" cy="2819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152" name="Rectangle 56">
            <a:extLst>
              <a:ext uri="{FF2B5EF4-FFF2-40B4-BE49-F238E27FC236}">
                <a16:creationId xmlns:a16="http://schemas.microsoft.com/office/drawing/2014/main" id="{2572D4D5-8030-A120-625B-CD7939E12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572000"/>
            <a:ext cx="381000" cy="609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107" name="Content Placeholder 45">
            <a:extLst>
              <a:ext uri="{FF2B5EF4-FFF2-40B4-BE49-F238E27FC236}">
                <a16:creationId xmlns:a16="http://schemas.microsoft.com/office/drawing/2014/main" id="{1A58E3E6-D3C0-74C9-BB07-986D06F17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108" name="Title 117">
            <a:extLst>
              <a:ext uri="{FF2B5EF4-FFF2-40B4-BE49-F238E27FC236}">
                <a16:creationId xmlns:a16="http://schemas.microsoft.com/office/drawing/2014/main" id="{A933F71D-7762-12F5-7565-FD96FAA0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Computing the Mean Shift</a:t>
            </a:r>
            <a:endParaRPr lang="en-US" altLang="en-US"/>
          </a:p>
        </p:txBody>
      </p:sp>
      <p:sp>
        <p:nvSpPr>
          <p:cNvPr id="3109" name="Rectangle 107">
            <a:extLst>
              <a:ext uri="{FF2B5EF4-FFF2-40B4-BE49-F238E27FC236}">
                <a16:creationId xmlns:a16="http://schemas.microsoft.com/office/drawing/2014/main" id="{C4E9E97D-5FA5-BCD8-3045-C8392249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51" grpId="0" animBg="1"/>
      <p:bldP spid="13215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>
            <a:extLst>
              <a:ext uri="{FF2B5EF4-FFF2-40B4-BE49-F238E27FC236}">
                <a16:creationId xmlns:a16="http://schemas.microsoft.com/office/drawing/2014/main" id="{386B2E62-9284-88FE-1F68-6F546519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39" name="Oval 3">
            <a:extLst>
              <a:ext uri="{FF2B5EF4-FFF2-40B4-BE49-F238E27FC236}">
                <a16:creationId xmlns:a16="http://schemas.microsoft.com/office/drawing/2014/main" id="{1C874A93-5C87-1D9D-BEAD-7531E68A9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8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0" name="Oval 4">
            <a:extLst>
              <a:ext uri="{FF2B5EF4-FFF2-40B4-BE49-F238E27FC236}">
                <a16:creationId xmlns:a16="http://schemas.microsoft.com/office/drawing/2014/main" id="{13A0A3A9-D45C-D087-9A73-BE9C7213C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2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1" name="Oval 5">
            <a:extLst>
              <a:ext uri="{FF2B5EF4-FFF2-40B4-BE49-F238E27FC236}">
                <a16:creationId xmlns:a16="http://schemas.microsoft.com/office/drawing/2014/main" id="{82553BE4-6E83-0389-0C35-C999283BC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2" name="Oval 6">
            <a:extLst>
              <a:ext uri="{FF2B5EF4-FFF2-40B4-BE49-F238E27FC236}">
                <a16:creationId xmlns:a16="http://schemas.microsoft.com/office/drawing/2014/main" id="{5023DD72-3F3D-6D5F-7BE5-C96275F82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3" name="Oval 7">
            <a:extLst>
              <a:ext uri="{FF2B5EF4-FFF2-40B4-BE49-F238E27FC236}">
                <a16:creationId xmlns:a16="http://schemas.microsoft.com/office/drawing/2014/main" id="{91BCFA38-06D3-C91B-C091-342CD643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4" name="Oval 8">
            <a:extLst>
              <a:ext uri="{FF2B5EF4-FFF2-40B4-BE49-F238E27FC236}">
                <a16:creationId xmlns:a16="http://schemas.microsoft.com/office/drawing/2014/main" id="{D2566690-120C-3CD4-8311-DC8B92291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23B58ACB-9FA2-7B37-D035-264182C55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6" name="Oval 10">
            <a:extLst>
              <a:ext uri="{FF2B5EF4-FFF2-40B4-BE49-F238E27FC236}">
                <a16:creationId xmlns:a16="http://schemas.microsoft.com/office/drawing/2014/main" id="{6FFFF609-E991-7B5E-DF7C-96CE5BC44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7" name="Oval 11">
            <a:extLst>
              <a:ext uri="{FF2B5EF4-FFF2-40B4-BE49-F238E27FC236}">
                <a16:creationId xmlns:a16="http://schemas.microsoft.com/office/drawing/2014/main" id="{755DD339-8FA5-891C-818F-0B0929E3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8" name="Oval 12">
            <a:extLst>
              <a:ext uri="{FF2B5EF4-FFF2-40B4-BE49-F238E27FC236}">
                <a16:creationId xmlns:a16="http://schemas.microsoft.com/office/drawing/2014/main" id="{7D919EDA-0DA0-28C1-58B0-47AB72B31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49" name="Oval 13">
            <a:extLst>
              <a:ext uri="{FF2B5EF4-FFF2-40B4-BE49-F238E27FC236}">
                <a16:creationId xmlns:a16="http://schemas.microsoft.com/office/drawing/2014/main" id="{330ED894-1769-C613-4C1C-C539CE1E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0" name="Oval 14">
            <a:extLst>
              <a:ext uri="{FF2B5EF4-FFF2-40B4-BE49-F238E27FC236}">
                <a16:creationId xmlns:a16="http://schemas.microsoft.com/office/drawing/2014/main" id="{B1D1902E-C801-F4B7-727C-8297B1935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1" name="Oval 15">
            <a:extLst>
              <a:ext uri="{FF2B5EF4-FFF2-40B4-BE49-F238E27FC236}">
                <a16:creationId xmlns:a16="http://schemas.microsoft.com/office/drawing/2014/main" id="{03FB5B3C-3D76-3BB5-AEE9-00A563BD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2" name="Oval 16">
            <a:extLst>
              <a:ext uri="{FF2B5EF4-FFF2-40B4-BE49-F238E27FC236}">
                <a16:creationId xmlns:a16="http://schemas.microsoft.com/office/drawing/2014/main" id="{1B209EFA-C9E4-FCE9-4CF0-66497DBB8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3" name="Oval 17">
            <a:extLst>
              <a:ext uri="{FF2B5EF4-FFF2-40B4-BE49-F238E27FC236}">
                <a16:creationId xmlns:a16="http://schemas.microsoft.com/office/drawing/2014/main" id="{E7DBF23F-CB76-E2A8-11BC-93DCA11D2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4" name="Oval 18">
            <a:extLst>
              <a:ext uri="{FF2B5EF4-FFF2-40B4-BE49-F238E27FC236}">
                <a16:creationId xmlns:a16="http://schemas.microsoft.com/office/drawing/2014/main" id="{28C15ED4-4B87-8A6A-9E4E-C9FDFBE2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5" name="Oval 19">
            <a:extLst>
              <a:ext uri="{FF2B5EF4-FFF2-40B4-BE49-F238E27FC236}">
                <a16:creationId xmlns:a16="http://schemas.microsoft.com/office/drawing/2014/main" id="{DF03F406-3A6E-0F32-56EB-B71EFF37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6" name="Oval 20">
            <a:extLst>
              <a:ext uri="{FF2B5EF4-FFF2-40B4-BE49-F238E27FC236}">
                <a16:creationId xmlns:a16="http://schemas.microsoft.com/office/drawing/2014/main" id="{88E233DB-8545-0BA0-DC56-DAA5E0966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7" name="Oval 21">
            <a:extLst>
              <a:ext uri="{FF2B5EF4-FFF2-40B4-BE49-F238E27FC236}">
                <a16:creationId xmlns:a16="http://schemas.microsoft.com/office/drawing/2014/main" id="{CB624F59-577D-9631-A477-BABF12A42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8" name="Oval 22">
            <a:extLst>
              <a:ext uri="{FF2B5EF4-FFF2-40B4-BE49-F238E27FC236}">
                <a16:creationId xmlns:a16="http://schemas.microsoft.com/office/drawing/2014/main" id="{8FF14246-613E-E4B7-2426-8437C6054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59" name="Oval 23">
            <a:extLst>
              <a:ext uri="{FF2B5EF4-FFF2-40B4-BE49-F238E27FC236}">
                <a16:creationId xmlns:a16="http://schemas.microsoft.com/office/drawing/2014/main" id="{11255240-3B11-DE83-B65D-AE24A94E8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0" name="Oval 24">
            <a:extLst>
              <a:ext uri="{FF2B5EF4-FFF2-40B4-BE49-F238E27FC236}">
                <a16:creationId xmlns:a16="http://schemas.microsoft.com/office/drawing/2014/main" id="{B135AC6E-60D2-9E0D-20DD-C2D152FE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1" name="Oval 25">
            <a:extLst>
              <a:ext uri="{FF2B5EF4-FFF2-40B4-BE49-F238E27FC236}">
                <a16:creationId xmlns:a16="http://schemas.microsoft.com/office/drawing/2014/main" id="{B655D4A4-2A71-854C-2201-559BD9719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2" name="Oval 26">
            <a:extLst>
              <a:ext uri="{FF2B5EF4-FFF2-40B4-BE49-F238E27FC236}">
                <a16:creationId xmlns:a16="http://schemas.microsoft.com/office/drawing/2014/main" id="{4AAB674D-BA09-90E1-C143-997A0AEBD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3" name="Oval 27">
            <a:extLst>
              <a:ext uri="{FF2B5EF4-FFF2-40B4-BE49-F238E27FC236}">
                <a16:creationId xmlns:a16="http://schemas.microsoft.com/office/drawing/2014/main" id="{9CF0281C-102F-B9BE-DC05-F97AF0AE2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4" name="Oval 28">
            <a:extLst>
              <a:ext uri="{FF2B5EF4-FFF2-40B4-BE49-F238E27FC236}">
                <a16:creationId xmlns:a16="http://schemas.microsoft.com/office/drawing/2014/main" id="{D60E3DAE-0175-793C-E805-15C8CA74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5" name="Oval 29">
            <a:extLst>
              <a:ext uri="{FF2B5EF4-FFF2-40B4-BE49-F238E27FC236}">
                <a16:creationId xmlns:a16="http://schemas.microsoft.com/office/drawing/2014/main" id="{62136777-01CA-CF8A-2DD0-1A027C64C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6" name="Oval 30">
            <a:extLst>
              <a:ext uri="{FF2B5EF4-FFF2-40B4-BE49-F238E27FC236}">
                <a16:creationId xmlns:a16="http://schemas.microsoft.com/office/drawing/2014/main" id="{31E37CF7-9294-2F9F-27A5-0C7FD367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7" name="Oval 31">
            <a:extLst>
              <a:ext uri="{FF2B5EF4-FFF2-40B4-BE49-F238E27FC236}">
                <a16:creationId xmlns:a16="http://schemas.microsoft.com/office/drawing/2014/main" id="{A7AA4660-91DC-2B4A-FAD5-7A7DDD0BE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8" name="Oval 32">
            <a:extLst>
              <a:ext uri="{FF2B5EF4-FFF2-40B4-BE49-F238E27FC236}">
                <a16:creationId xmlns:a16="http://schemas.microsoft.com/office/drawing/2014/main" id="{3CF4097B-465E-487B-A9BE-7925914D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69" name="Oval 33">
            <a:extLst>
              <a:ext uri="{FF2B5EF4-FFF2-40B4-BE49-F238E27FC236}">
                <a16:creationId xmlns:a16="http://schemas.microsoft.com/office/drawing/2014/main" id="{5243591A-C20E-B6A5-25B1-47BD4A23D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0" name="Oval 34">
            <a:extLst>
              <a:ext uri="{FF2B5EF4-FFF2-40B4-BE49-F238E27FC236}">
                <a16:creationId xmlns:a16="http://schemas.microsoft.com/office/drawing/2014/main" id="{BFE4B1C4-3FA3-2CF8-560E-7534603F0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1" name="Oval 35">
            <a:extLst>
              <a:ext uri="{FF2B5EF4-FFF2-40B4-BE49-F238E27FC236}">
                <a16:creationId xmlns:a16="http://schemas.microsoft.com/office/drawing/2014/main" id="{E2CC966C-B5B9-763B-9110-5E160F79D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2" name="Oval 36">
            <a:extLst>
              <a:ext uri="{FF2B5EF4-FFF2-40B4-BE49-F238E27FC236}">
                <a16:creationId xmlns:a16="http://schemas.microsoft.com/office/drawing/2014/main" id="{419E167B-F8D0-87AD-DF7A-FD61AC447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9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3" name="Oval 37">
            <a:extLst>
              <a:ext uri="{FF2B5EF4-FFF2-40B4-BE49-F238E27FC236}">
                <a16:creationId xmlns:a16="http://schemas.microsoft.com/office/drawing/2014/main" id="{3AA1A085-EC98-3A81-01D6-10033D575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4" name="Oval 38">
            <a:extLst>
              <a:ext uri="{FF2B5EF4-FFF2-40B4-BE49-F238E27FC236}">
                <a16:creationId xmlns:a16="http://schemas.microsoft.com/office/drawing/2014/main" id="{F221A7A2-3B9A-E574-4296-8104AC1BF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5" name="Oval 39">
            <a:extLst>
              <a:ext uri="{FF2B5EF4-FFF2-40B4-BE49-F238E27FC236}">
                <a16:creationId xmlns:a16="http://schemas.microsoft.com/office/drawing/2014/main" id="{AFEB017D-3D49-E580-AF93-9644182C2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6" name="Oval 40">
            <a:extLst>
              <a:ext uri="{FF2B5EF4-FFF2-40B4-BE49-F238E27FC236}">
                <a16:creationId xmlns:a16="http://schemas.microsoft.com/office/drawing/2014/main" id="{B8897EFF-CD05-4DA3-1A41-607B1C817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7" name="Oval 41">
            <a:extLst>
              <a:ext uri="{FF2B5EF4-FFF2-40B4-BE49-F238E27FC236}">
                <a16:creationId xmlns:a16="http://schemas.microsoft.com/office/drawing/2014/main" id="{5E6857B8-93D3-D74B-56E3-1C2BA59E5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8" name="Oval 42">
            <a:extLst>
              <a:ext uri="{FF2B5EF4-FFF2-40B4-BE49-F238E27FC236}">
                <a16:creationId xmlns:a16="http://schemas.microsoft.com/office/drawing/2014/main" id="{FC369357-E5F6-1A87-6D7A-50EDDA542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79" name="Oval 43">
            <a:extLst>
              <a:ext uri="{FF2B5EF4-FFF2-40B4-BE49-F238E27FC236}">
                <a16:creationId xmlns:a16="http://schemas.microsoft.com/office/drawing/2014/main" id="{28977059-EDD4-21C9-FF78-C980FD90E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0" name="Oval 44">
            <a:extLst>
              <a:ext uri="{FF2B5EF4-FFF2-40B4-BE49-F238E27FC236}">
                <a16:creationId xmlns:a16="http://schemas.microsoft.com/office/drawing/2014/main" id="{13EE87D2-4901-B3BA-BF7D-0B49A91E8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1" name="Oval 45">
            <a:extLst>
              <a:ext uri="{FF2B5EF4-FFF2-40B4-BE49-F238E27FC236}">
                <a16:creationId xmlns:a16="http://schemas.microsoft.com/office/drawing/2014/main" id="{D5063203-F489-5CDA-E7A4-DC17C1BD2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2" name="Oval 46">
            <a:extLst>
              <a:ext uri="{FF2B5EF4-FFF2-40B4-BE49-F238E27FC236}">
                <a16:creationId xmlns:a16="http://schemas.microsoft.com/office/drawing/2014/main" id="{E095791D-5B0F-66E5-EEAB-A356C2D14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3" name="Oval 47">
            <a:extLst>
              <a:ext uri="{FF2B5EF4-FFF2-40B4-BE49-F238E27FC236}">
                <a16:creationId xmlns:a16="http://schemas.microsoft.com/office/drawing/2014/main" id="{8B05FAD5-7E32-BCDA-F78A-1D99E6457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4" name="Oval 48">
            <a:extLst>
              <a:ext uri="{FF2B5EF4-FFF2-40B4-BE49-F238E27FC236}">
                <a16:creationId xmlns:a16="http://schemas.microsoft.com/office/drawing/2014/main" id="{32CD5F98-F7E6-EF73-19A7-0D5488223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5" name="Oval 49">
            <a:extLst>
              <a:ext uri="{FF2B5EF4-FFF2-40B4-BE49-F238E27FC236}">
                <a16:creationId xmlns:a16="http://schemas.microsoft.com/office/drawing/2014/main" id="{2683F7AA-A1DC-C4A0-FCF2-E7D5DB0F3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6" name="Oval 50">
            <a:extLst>
              <a:ext uri="{FF2B5EF4-FFF2-40B4-BE49-F238E27FC236}">
                <a16:creationId xmlns:a16="http://schemas.microsoft.com/office/drawing/2014/main" id="{33A4A165-37B9-4728-6920-1003C1F2F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7" name="Oval 51">
            <a:extLst>
              <a:ext uri="{FF2B5EF4-FFF2-40B4-BE49-F238E27FC236}">
                <a16:creationId xmlns:a16="http://schemas.microsoft.com/office/drawing/2014/main" id="{9EB4A992-EC77-61DA-1B2E-39F6DC0A4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8" name="Oval 52">
            <a:extLst>
              <a:ext uri="{FF2B5EF4-FFF2-40B4-BE49-F238E27FC236}">
                <a16:creationId xmlns:a16="http://schemas.microsoft.com/office/drawing/2014/main" id="{01969C21-80FA-137D-D153-7C94165F2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89" name="Oval 53">
            <a:extLst>
              <a:ext uri="{FF2B5EF4-FFF2-40B4-BE49-F238E27FC236}">
                <a16:creationId xmlns:a16="http://schemas.microsoft.com/office/drawing/2014/main" id="{1730487F-18BA-86D7-D311-540D9232A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0" name="Oval 54">
            <a:extLst>
              <a:ext uri="{FF2B5EF4-FFF2-40B4-BE49-F238E27FC236}">
                <a16:creationId xmlns:a16="http://schemas.microsoft.com/office/drawing/2014/main" id="{9341A1CA-DE63-55DB-24BF-D3BA60299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1" name="Oval 55">
            <a:extLst>
              <a:ext uri="{FF2B5EF4-FFF2-40B4-BE49-F238E27FC236}">
                <a16:creationId xmlns:a16="http://schemas.microsoft.com/office/drawing/2014/main" id="{E0B54EDC-C64A-2ED9-623F-2D94A89F8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2" name="Oval 56">
            <a:extLst>
              <a:ext uri="{FF2B5EF4-FFF2-40B4-BE49-F238E27FC236}">
                <a16:creationId xmlns:a16="http://schemas.microsoft.com/office/drawing/2014/main" id="{57D71379-15CC-C000-17DE-49B83F048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3" name="Oval 57">
            <a:extLst>
              <a:ext uri="{FF2B5EF4-FFF2-40B4-BE49-F238E27FC236}">
                <a16:creationId xmlns:a16="http://schemas.microsoft.com/office/drawing/2014/main" id="{65F396B1-D20A-DD31-EEB3-78C49C03E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4" name="Oval 58">
            <a:extLst>
              <a:ext uri="{FF2B5EF4-FFF2-40B4-BE49-F238E27FC236}">
                <a16:creationId xmlns:a16="http://schemas.microsoft.com/office/drawing/2014/main" id="{6B7655C5-650C-D626-5230-28F8A3E2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5" name="Oval 59">
            <a:extLst>
              <a:ext uri="{FF2B5EF4-FFF2-40B4-BE49-F238E27FC236}">
                <a16:creationId xmlns:a16="http://schemas.microsoft.com/office/drawing/2014/main" id="{8B24B317-2BC2-0930-D60D-41DB02336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6" name="Oval 60">
            <a:extLst>
              <a:ext uri="{FF2B5EF4-FFF2-40B4-BE49-F238E27FC236}">
                <a16:creationId xmlns:a16="http://schemas.microsoft.com/office/drawing/2014/main" id="{ED8C3C6A-EAAE-AF53-A1A4-5981558A0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7" name="Oval 61">
            <a:extLst>
              <a:ext uri="{FF2B5EF4-FFF2-40B4-BE49-F238E27FC236}">
                <a16:creationId xmlns:a16="http://schemas.microsoft.com/office/drawing/2014/main" id="{5B1246AB-18B2-EA3A-88D0-4086127AA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8" name="Oval 62">
            <a:extLst>
              <a:ext uri="{FF2B5EF4-FFF2-40B4-BE49-F238E27FC236}">
                <a16:creationId xmlns:a16="http://schemas.microsoft.com/office/drawing/2014/main" id="{B11E2784-B211-54E9-908A-C7EF09CB0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999" name="Oval 63">
            <a:extLst>
              <a:ext uri="{FF2B5EF4-FFF2-40B4-BE49-F238E27FC236}">
                <a16:creationId xmlns:a16="http://schemas.microsoft.com/office/drawing/2014/main" id="{7085E8FB-084A-1AB9-DCFE-E96BCF79D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0" name="Oval 64">
            <a:extLst>
              <a:ext uri="{FF2B5EF4-FFF2-40B4-BE49-F238E27FC236}">
                <a16:creationId xmlns:a16="http://schemas.microsoft.com/office/drawing/2014/main" id="{C6AB6274-FD10-484B-A498-B5BB2C01E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1" name="Oval 65">
            <a:extLst>
              <a:ext uri="{FF2B5EF4-FFF2-40B4-BE49-F238E27FC236}">
                <a16:creationId xmlns:a16="http://schemas.microsoft.com/office/drawing/2014/main" id="{22E3CD95-2975-DDB7-D828-3055875B6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2" name="Oval 66">
            <a:extLst>
              <a:ext uri="{FF2B5EF4-FFF2-40B4-BE49-F238E27FC236}">
                <a16:creationId xmlns:a16="http://schemas.microsoft.com/office/drawing/2014/main" id="{7C9769DF-7546-5A4E-0A25-B25F9C498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3" name="Oval 67">
            <a:extLst>
              <a:ext uri="{FF2B5EF4-FFF2-40B4-BE49-F238E27FC236}">
                <a16:creationId xmlns:a16="http://schemas.microsoft.com/office/drawing/2014/main" id="{D459A722-C451-B52D-D9C4-36074E787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4" name="Oval 68">
            <a:extLst>
              <a:ext uri="{FF2B5EF4-FFF2-40B4-BE49-F238E27FC236}">
                <a16:creationId xmlns:a16="http://schemas.microsoft.com/office/drawing/2014/main" id="{748C10D1-6BD9-879A-EB5A-D513A1C9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5" name="Oval 69">
            <a:extLst>
              <a:ext uri="{FF2B5EF4-FFF2-40B4-BE49-F238E27FC236}">
                <a16:creationId xmlns:a16="http://schemas.microsoft.com/office/drawing/2014/main" id="{FFE1E92A-8B79-4B76-2CDD-2D6A3F12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6" name="Oval 70">
            <a:extLst>
              <a:ext uri="{FF2B5EF4-FFF2-40B4-BE49-F238E27FC236}">
                <a16:creationId xmlns:a16="http://schemas.microsoft.com/office/drawing/2014/main" id="{4358654B-7B2B-0234-4CA3-44C190D7D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7" name="Oval 71">
            <a:extLst>
              <a:ext uri="{FF2B5EF4-FFF2-40B4-BE49-F238E27FC236}">
                <a16:creationId xmlns:a16="http://schemas.microsoft.com/office/drawing/2014/main" id="{8EF9FCB9-211C-CE7E-4548-4A5EE8723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8" name="Oval 72">
            <a:extLst>
              <a:ext uri="{FF2B5EF4-FFF2-40B4-BE49-F238E27FC236}">
                <a16:creationId xmlns:a16="http://schemas.microsoft.com/office/drawing/2014/main" id="{B7392E3C-AF81-F527-3C97-D38762E6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09" name="Oval 73">
            <a:extLst>
              <a:ext uri="{FF2B5EF4-FFF2-40B4-BE49-F238E27FC236}">
                <a16:creationId xmlns:a16="http://schemas.microsoft.com/office/drawing/2014/main" id="{A06E58E1-E265-091A-3C7D-33B9435BF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0" name="Oval 74">
            <a:extLst>
              <a:ext uri="{FF2B5EF4-FFF2-40B4-BE49-F238E27FC236}">
                <a16:creationId xmlns:a16="http://schemas.microsoft.com/office/drawing/2014/main" id="{021A2707-BA76-88D7-DFDC-8CAEF7CD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1" name="Oval 75">
            <a:extLst>
              <a:ext uri="{FF2B5EF4-FFF2-40B4-BE49-F238E27FC236}">
                <a16:creationId xmlns:a16="http://schemas.microsoft.com/office/drawing/2014/main" id="{E45A5148-CBBD-60B5-034F-4EE5B0BFE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2" name="Oval 76">
            <a:extLst>
              <a:ext uri="{FF2B5EF4-FFF2-40B4-BE49-F238E27FC236}">
                <a16:creationId xmlns:a16="http://schemas.microsoft.com/office/drawing/2014/main" id="{0F29D5EA-A5A7-F4DF-8EFD-5B158401C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3" name="Oval 77">
            <a:extLst>
              <a:ext uri="{FF2B5EF4-FFF2-40B4-BE49-F238E27FC236}">
                <a16:creationId xmlns:a16="http://schemas.microsoft.com/office/drawing/2014/main" id="{01945257-74FE-ACD2-AF8F-5C9A91593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4" name="Oval 78">
            <a:extLst>
              <a:ext uri="{FF2B5EF4-FFF2-40B4-BE49-F238E27FC236}">
                <a16:creationId xmlns:a16="http://schemas.microsoft.com/office/drawing/2014/main" id="{C30CE32A-8A4F-4697-2666-5020480A9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5" name="Oval 79">
            <a:extLst>
              <a:ext uri="{FF2B5EF4-FFF2-40B4-BE49-F238E27FC236}">
                <a16:creationId xmlns:a16="http://schemas.microsoft.com/office/drawing/2014/main" id="{CB7379D6-944E-E8F0-ACE1-FFC503BD8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6" name="Oval 80">
            <a:extLst>
              <a:ext uri="{FF2B5EF4-FFF2-40B4-BE49-F238E27FC236}">
                <a16:creationId xmlns:a16="http://schemas.microsoft.com/office/drawing/2014/main" id="{865514D0-1002-A8CC-E8D4-1795A25F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7" name="Oval 81">
            <a:extLst>
              <a:ext uri="{FF2B5EF4-FFF2-40B4-BE49-F238E27FC236}">
                <a16:creationId xmlns:a16="http://schemas.microsoft.com/office/drawing/2014/main" id="{50B8F9BB-0F91-5A3A-C05B-0B29BE7B4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8" name="Oval 82">
            <a:extLst>
              <a:ext uri="{FF2B5EF4-FFF2-40B4-BE49-F238E27FC236}">
                <a16:creationId xmlns:a16="http://schemas.microsoft.com/office/drawing/2014/main" id="{4F63C49C-21D2-A014-7CCB-6AB79EBB5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19" name="Oval 83">
            <a:extLst>
              <a:ext uri="{FF2B5EF4-FFF2-40B4-BE49-F238E27FC236}">
                <a16:creationId xmlns:a16="http://schemas.microsoft.com/office/drawing/2014/main" id="{3645B1A9-B1C7-1CA8-A3CA-0A65500B4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0" name="Oval 84">
            <a:extLst>
              <a:ext uri="{FF2B5EF4-FFF2-40B4-BE49-F238E27FC236}">
                <a16:creationId xmlns:a16="http://schemas.microsoft.com/office/drawing/2014/main" id="{22465BA7-E545-688C-3758-073D31798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1" name="Oval 85">
            <a:extLst>
              <a:ext uri="{FF2B5EF4-FFF2-40B4-BE49-F238E27FC236}">
                <a16:creationId xmlns:a16="http://schemas.microsoft.com/office/drawing/2014/main" id="{4F70FE66-17F9-0F57-EB2A-0F17FD9CA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2" name="Oval 86">
            <a:extLst>
              <a:ext uri="{FF2B5EF4-FFF2-40B4-BE49-F238E27FC236}">
                <a16:creationId xmlns:a16="http://schemas.microsoft.com/office/drawing/2014/main" id="{0F3B7097-5B3B-D488-71AF-91D375274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3" name="Oval 87">
            <a:extLst>
              <a:ext uri="{FF2B5EF4-FFF2-40B4-BE49-F238E27FC236}">
                <a16:creationId xmlns:a16="http://schemas.microsoft.com/office/drawing/2014/main" id="{47A98BC4-8723-11A0-5686-4135BBE62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4" name="Oval 88">
            <a:extLst>
              <a:ext uri="{FF2B5EF4-FFF2-40B4-BE49-F238E27FC236}">
                <a16:creationId xmlns:a16="http://schemas.microsoft.com/office/drawing/2014/main" id="{0EDF2F5B-6ED2-5550-D065-BFDC9258F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5" name="Oval 89">
            <a:extLst>
              <a:ext uri="{FF2B5EF4-FFF2-40B4-BE49-F238E27FC236}">
                <a16:creationId xmlns:a16="http://schemas.microsoft.com/office/drawing/2014/main" id="{B9925D30-BA6D-373F-E69E-A478F9B0A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6" name="Oval 90">
            <a:extLst>
              <a:ext uri="{FF2B5EF4-FFF2-40B4-BE49-F238E27FC236}">
                <a16:creationId xmlns:a16="http://schemas.microsoft.com/office/drawing/2014/main" id="{9A5A8309-83B7-B9D7-A8EB-BF2E547B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7" name="Oval 91">
            <a:extLst>
              <a:ext uri="{FF2B5EF4-FFF2-40B4-BE49-F238E27FC236}">
                <a16:creationId xmlns:a16="http://schemas.microsoft.com/office/drawing/2014/main" id="{F59600EA-8CD0-A360-47BC-CC6AAD7AB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8" name="Oval 92">
            <a:extLst>
              <a:ext uri="{FF2B5EF4-FFF2-40B4-BE49-F238E27FC236}">
                <a16:creationId xmlns:a16="http://schemas.microsoft.com/office/drawing/2014/main" id="{98D8E94C-AD40-3810-9F48-D63ED0030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29" name="Oval 93">
            <a:extLst>
              <a:ext uri="{FF2B5EF4-FFF2-40B4-BE49-F238E27FC236}">
                <a16:creationId xmlns:a16="http://schemas.microsoft.com/office/drawing/2014/main" id="{113A6625-201F-8F86-0BE1-D18D116CE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39" name="Oval 95">
            <a:extLst>
              <a:ext uri="{FF2B5EF4-FFF2-40B4-BE49-F238E27FC236}">
                <a16:creationId xmlns:a16="http://schemas.microsoft.com/office/drawing/2014/main" id="{96066BCE-A673-44BF-D0F0-40580DAD4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0" name="Oval 96">
            <a:extLst>
              <a:ext uri="{FF2B5EF4-FFF2-40B4-BE49-F238E27FC236}">
                <a16:creationId xmlns:a16="http://schemas.microsoft.com/office/drawing/2014/main" id="{5764C361-AF10-BA19-D930-F48CB42BF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1" name="Oval 97">
            <a:extLst>
              <a:ext uri="{FF2B5EF4-FFF2-40B4-BE49-F238E27FC236}">
                <a16:creationId xmlns:a16="http://schemas.microsoft.com/office/drawing/2014/main" id="{225EA4F5-DFB4-1567-E406-1F44A54C5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2" name="Oval 98">
            <a:extLst>
              <a:ext uri="{FF2B5EF4-FFF2-40B4-BE49-F238E27FC236}">
                <a16:creationId xmlns:a16="http://schemas.microsoft.com/office/drawing/2014/main" id="{5D1D34D5-9872-81BF-4001-22DA38787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3" name="Oval 99">
            <a:extLst>
              <a:ext uri="{FF2B5EF4-FFF2-40B4-BE49-F238E27FC236}">
                <a16:creationId xmlns:a16="http://schemas.microsoft.com/office/drawing/2014/main" id="{6D80D89B-077B-48D5-E8D4-12C422797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4" name="Oval 100">
            <a:extLst>
              <a:ext uri="{FF2B5EF4-FFF2-40B4-BE49-F238E27FC236}">
                <a16:creationId xmlns:a16="http://schemas.microsoft.com/office/drawing/2014/main" id="{945FB91B-CC8B-DAA6-63A0-8215502A2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5" name="Oval 101">
            <a:extLst>
              <a:ext uri="{FF2B5EF4-FFF2-40B4-BE49-F238E27FC236}">
                <a16:creationId xmlns:a16="http://schemas.microsoft.com/office/drawing/2014/main" id="{46FEFCD3-569A-A079-E01F-141F95424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6" name="Oval 102">
            <a:extLst>
              <a:ext uri="{FF2B5EF4-FFF2-40B4-BE49-F238E27FC236}">
                <a16:creationId xmlns:a16="http://schemas.microsoft.com/office/drawing/2014/main" id="{3F33BF68-702B-262B-5A57-522F5AE35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7" name="Oval 103">
            <a:extLst>
              <a:ext uri="{FF2B5EF4-FFF2-40B4-BE49-F238E27FC236}">
                <a16:creationId xmlns:a16="http://schemas.microsoft.com/office/drawing/2014/main" id="{FB9A286C-89FD-D112-D106-6A8000676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8" name="Oval 104">
            <a:extLst>
              <a:ext uri="{FF2B5EF4-FFF2-40B4-BE49-F238E27FC236}">
                <a16:creationId xmlns:a16="http://schemas.microsoft.com/office/drawing/2014/main" id="{7797857F-8665-4D25-0387-846973920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49" name="Oval 105">
            <a:extLst>
              <a:ext uri="{FF2B5EF4-FFF2-40B4-BE49-F238E27FC236}">
                <a16:creationId xmlns:a16="http://schemas.microsoft.com/office/drawing/2014/main" id="{F89170D2-908E-F41D-2B8B-529590770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0" name="Oval 106">
            <a:extLst>
              <a:ext uri="{FF2B5EF4-FFF2-40B4-BE49-F238E27FC236}">
                <a16:creationId xmlns:a16="http://schemas.microsoft.com/office/drawing/2014/main" id="{449B1C17-7CF0-9ECE-568C-ECE0C393B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1" name="Oval 107">
            <a:extLst>
              <a:ext uri="{FF2B5EF4-FFF2-40B4-BE49-F238E27FC236}">
                <a16:creationId xmlns:a16="http://schemas.microsoft.com/office/drawing/2014/main" id="{A36774BD-732B-1707-C2A0-B4640CA9E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2" name="Oval 108">
            <a:extLst>
              <a:ext uri="{FF2B5EF4-FFF2-40B4-BE49-F238E27FC236}">
                <a16:creationId xmlns:a16="http://schemas.microsoft.com/office/drawing/2014/main" id="{F38F5FB0-BE39-5B25-63AE-4FB30A608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3" name="Oval 109">
            <a:extLst>
              <a:ext uri="{FF2B5EF4-FFF2-40B4-BE49-F238E27FC236}">
                <a16:creationId xmlns:a16="http://schemas.microsoft.com/office/drawing/2014/main" id="{BB6A55E2-D0DA-F2D9-5984-89D44A8AC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4" name="Oval 110">
            <a:extLst>
              <a:ext uri="{FF2B5EF4-FFF2-40B4-BE49-F238E27FC236}">
                <a16:creationId xmlns:a16="http://schemas.microsoft.com/office/drawing/2014/main" id="{D0CBC277-30CA-32D0-6A5E-56F485E7D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5" name="Oval 111">
            <a:extLst>
              <a:ext uri="{FF2B5EF4-FFF2-40B4-BE49-F238E27FC236}">
                <a16:creationId xmlns:a16="http://schemas.microsoft.com/office/drawing/2014/main" id="{FA02C5E1-2351-E4FE-C9C5-243A35176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4256" name="Oval 112">
            <a:extLst>
              <a:ext uri="{FF2B5EF4-FFF2-40B4-BE49-F238E27FC236}">
                <a16:creationId xmlns:a16="http://schemas.microsoft.com/office/drawing/2014/main" id="{59B06069-0FBA-32E3-2E75-A756C32EC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0048" name="Title 117">
            <a:extLst>
              <a:ext uri="{FF2B5EF4-FFF2-40B4-BE49-F238E27FC236}">
                <a16:creationId xmlns:a16="http://schemas.microsoft.com/office/drawing/2014/main" id="{C23F6544-7A03-282F-8241-350904AE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he-IL"/>
              <a:t>Real Modality Analysis</a:t>
            </a:r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6" dur="2000" fill="hold"/>
                                        <p:tgtEl>
                                          <p:spTgt spid="134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8" dur="2000" fill="hold"/>
                                        <p:tgtEl>
                                          <p:spTgt spid="134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10" dur="2000" fill="hold"/>
                                        <p:tgtEl>
                                          <p:spTgt spid="134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12" dur="2000" fill="hold"/>
                                        <p:tgtEl>
                                          <p:spTgt spid="134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14" dur="2000" fill="hold"/>
                                        <p:tgtEl>
                                          <p:spTgt spid="134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16" dur="2000" fill="hold"/>
                                        <p:tgtEl>
                                          <p:spTgt spid="134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18" dur="2000" fill="hold"/>
                                        <p:tgtEl>
                                          <p:spTgt spid="134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20" dur="2000" fill="hold"/>
                                        <p:tgtEl>
                                          <p:spTgt spid="134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22" dur="2000" fill="hold"/>
                                        <p:tgtEl>
                                          <p:spTgt spid="134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24" dur="2000" fill="hold"/>
                                        <p:tgtEl>
                                          <p:spTgt spid="134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26" dur="2000" fill="hold"/>
                                        <p:tgtEl>
                                          <p:spTgt spid="134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28" dur="2000" fill="hold"/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30" dur="2000" fill="hold"/>
                                        <p:tgtEl>
                                          <p:spTgt spid="134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32" dur="2000" fill="hold"/>
                                        <p:tgtEl>
                                          <p:spTgt spid="134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34" dur="2000" fill="hold"/>
                                        <p:tgtEl>
                                          <p:spTgt spid="134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36" dur="2000" fill="hold"/>
                                        <p:tgtEl>
                                          <p:spTgt spid="134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38" dur="2000" fill="hold"/>
                                        <p:tgtEl>
                                          <p:spTgt spid="134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40" dur="2000" fill="hold"/>
                                        <p:tgtEl>
                                          <p:spTgt spid="134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39" grpId="0" animBg="1"/>
      <p:bldP spid="134240" grpId="0" animBg="1"/>
      <p:bldP spid="134241" grpId="0" animBg="1"/>
      <p:bldP spid="134242" grpId="0" animBg="1"/>
      <p:bldP spid="134243" grpId="0" animBg="1"/>
      <p:bldP spid="134244" grpId="0" animBg="1"/>
      <p:bldP spid="134245" grpId="0" animBg="1"/>
      <p:bldP spid="134246" grpId="0" animBg="1"/>
      <p:bldP spid="134247" grpId="0" animBg="1"/>
      <p:bldP spid="134248" grpId="0" animBg="1"/>
      <p:bldP spid="134249" grpId="0" animBg="1"/>
      <p:bldP spid="134250" grpId="0" animBg="1"/>
      <p:bldP spid="134251" grpId="0" animBg="1"/>
      <p:bldP spid="134252" grpId="0" animBg="1"/>
      <p:bldP spid="134253" grpId="0" animBg="1"/>
      <p:bldP spid="134254" grpId="0" animBg="1"/>
      <p:bldP spid="134255" grpId="0" animBg="1"/>
      <p:bldP spid="1342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F0A66D62-14D4-6C57-2D79-6435E8B635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FF3300"/>
                </a:solidFill>
              </a:rPr>
              <a:t>Attraction basin:</a:t>
            </a:r>
            <a:r>
              <a:rPr lang="en-US" altLang="en-US"/>
              <a:t> the region for which all trajectories lead to the same mode</a:t>
            </a:r>
          </a:p>
          <a:p>
            <a:pPr eaLnBrk="1" hangingPunct="1"/>
            <a:r>
              <a:rPr lang="en-US" altLang="en-US">
                <a:solidFill>
                  <a:srgbClr val="FF3300"/>
                </a:solidFill>
              </a:rPr>
              <a:t>Cluster:</a:t>
            </a:r>
            <a:r>
              <a:rPr lang="en-US" altLang="en-US"/>
              <a:t> all data points in the attraction basin of a mode</a:t>
            </a:r>
          </a:p>
          <a:p>
            <a:pPr eaLnBrk="1" hangingPunct="1"/>
            <a:endParaRPr lang="en-US" altLang="en-US"/>
          </a:p>
        </p:txBody>
      </p:sp>
      <p:grpSp>
        <p:nvGrpSpPr>
          <p:cNvPr id="40963" name="Group 3">
            <a:extLst>
              <a:ext uri="{FF2B5EF4-FFF2-40B4-BE49-F238E27FC236}">
                <a16:creationId xmlns:a16="http://schemas.microsoft.com/office/drawing/2014/main" id="{615C4CBC-DB1D-7093-4A23-08B3EB921723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343275"/>
            <a:ext cx="5257800" cy="3057525"/>
            <a:chOff x="1776" y="1965"/>
            <a:chExt cx="2064" cy="1200"/>
          </a:xfrm>
        </p:grpSpPr>
        <p:grpSp>
          <p:nvGrpSpPr>
            <p:cNvPr id="40966" name="Group 4">
              <a:extLst>
                <a:ext uri="{FF2B5EF4-FFF2-40B4-BE49-F238E27FC236}">
                  <a16:creationId xmlns:a16="http://schemas.microsoft.com/office/drawing/2014/main" id="{813581AF-019C-1080-624E-FE92DA084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40987" name="Rectangle 5">
                <a:extLst>
                  <a:ext uri="{FF2B5EF4-FFF2-40B4-BE49-F238E27FC236}">
                    <a16:creationId xmlns:a16="http://schemas.microsoft.com/office/drawing/2014/main" id="{2A3ECE8B-1952-7EF5-2B70-436FAAFFD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40988" name="Picture 6" descr="Random Distribution">
                <a:extLst>
                  <a:ext uri="{FF2B5EF4-FFF2-40B4-BE49-F238E27FC236}">
                    <a16:creationId xmlns:a16="http://schemas.microsoft.com/office/drawing/2014/main" id="{9CBD10F1-DAD3-2EE7-4C85-AD4AFF9CA9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967" name="Group 7">
              <a:extLst>
                <a:ext uri="{FF2B5EF4-FFF2-40B4-BE49-F238E27FC236}">
                  <a16:creationId xmlns:a16="http://schemas.microsoft.com/office/drawing/2014/main" id="{6CE9B961-6644-4D77-A0B1-C3D7D8DF12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40985" name="Rectangle 8">
                <a:extLst>
                  <a:ext uri="{FF2B5EF4-FFF2-40B4-BE49-F238E27FC236}">
                    <a16:creationId xmlns:a16="http://schemas.microsoft.com/office/drawing/2014/main" id="{074126D7-1393-6882-A29A-353AFB7D6B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40986" name="Picture 9" descr="Random Distribution">
                <a:extLst>
                  <a:ext uri="{FF2B5EF4-FFF2-40B4-BE49-F238E27FC236}">
                    <a16:creationId xmlns:a16="http://schemas.microsoft.com/office/drawing/2014/main" id="{89C98131-177C-62DA-7580-46FD8C5C56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0968" name="Freeform 10">
              <a:extLst>
                <a:ext uri="{FF2B5EF4-FFF2-40B4-BE49-F238E27FC236}">
                  <a16:creationId xmlns:a16="http://schemas.microsoft.com/office/drawing/2014/main" id="{D651A66C-25F9-6E2F-BF17-B68689D0D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Freeform 11">
              <a:extLst>
                <a:ext uri="{FF2B5EF4-FFF2-40B4-BE49-F238E27FC236}">
                  <a16:creationId xmlns:a16="http://schemas.microsoft.com/office/drawing/2014/main" id="{3AC0C080-7F76-9DCC-6863-A54DE4D6B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0" name="Freeform 12">
              <a:extLst>
                <a:ext uri="{FF2B5EF4-FFF2-40B4-BE49-F238E27FC236}">
                  <a16:creationId xmlns:a16="http://schemas.microsoft.com/office/drawing/2014/main" id="{1151810D-5488-0FCE-48E0-751296B71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1" name="Freeform 13">
              <a:extLst>
                <a:ext uri="{FF2B5EF4-FFF2-40B4-BE49-F238E27FC236}">
                  <a16:creationId xmlns:a16="http://schemas.microsoft.com/office/drawing/2014/main" id="{277D5B42-25B0-915E-2303-BEF1BD172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Freeform 14">
              <a:extLst>
                <a:ext uri="{FF2B5EF4-FFF2-40B4-BE49-F238E27FC236}">
                  <a16:creationId xmlns:a16="http://schemas.microsoft.com/office/drawing/2014/main" id="{58D99A05-A189-C44B-B6A3-DCB6FAD25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3" name="Freeform 15">
              <a:extLst>
                <a:ext uri="{FF2B5EF4-FFF2-40B4-BE49-F238E27FC236}">
                  <a16:creationId xmlns:a16="http://schemas.microsoft.com/office/drawing/2014/main" id="{8C738D63-BED0-31AF-2B67-1A679F8C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4" name="Freeform 16">
              <a:extLst>
                <a:ext uri="{FF2B5EF4-FFF2-40B4-BE49-F238E27FC236}">
                  <a16:creationId xmlns:a16="http://schemas.microsoft.com/office/drawing/2014/main" id="{89B87807-9AFD-0EAE-BDE0-B697CF6F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5" name="Freeform 17">
              <a:extLst>
                <a:ext uri="{FF2B5EF4-FFF2-40B4-BE49-F238E27FC236}">
                  <a16:creationId xmlns:a16="http://schemas.microsoft.com/office/drawing/2014/main" id="{41DD2525-1119-7CF4-8A7B-14B7EAE52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Freeform 18">
              <a:extLst>
                <a:ext uri="{FF2B5EF4-FFF2-40B4-BE49-F238E27FC236}">
                  <a16:creationId xmlns:a16="http://schemas.microsoft.com/office/drawing/2014/main" id="{70ED2088-2434-1630-D139-A0C2F9443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Freeform 19">
              <a:extLst>
                <a:ext uri="{FF2B5EF4-FFF2-40B4-BE49-F238E27FC236}">
                  <a16:creationId xmlns:a16="http://schemas.microsoft.com/office/drawing/2014/main" id="{EB89E245-39C6-9F69-3F67-E29546FCC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8" name="Freeform 20">
              <a:extLst>
                <a:ext uri="{FF2B5EF4-FFF2-40B4-BE49-F238E27FC236}">
                  <a16:creationId xmlns:a16="http://schemas.microsoft.com/office/drawing/2014/main" id="{6B8F4ACC-58B3-B710-3BA1-31A34F9CB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9" name="Freeform 21">
              <a:extLst>
                <a:ext uri="{FF2B5EF4-FFF2-40B4-BE49-F238E27FC236}">
                  <a16:creationId xmlns:a16="http://schemas.microsoft.com/office/drawing/2014/main" id="{B14641A1-4A58-9DD2-466E-1CB804DFA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0" name="Freeform 22">
              <a:extLst>
                <a:ext uri="{FF2B5EF4-FFF2-40B4-BE49-F238E27FC236}">
                  <a16:creationId xmlns:a16="http://schemas.microsoft.com/office/drawing/2014/main" id="{30368991-390F-6A88-55CD-56D03047D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1" name="Freeform 23">
              <a:extLst>
                <a:ext uri="{FF2B5EF4-FFF2-40B4-BE49-F238E27FC236}">
                  <a16:creationId xmlns:a16="http://schemas.microsoft.com/office/drawing/2014/main" id="{61AA697C-1C18-D15A-074C-2A919EFF5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2" name="Freeform 24">
              <a:extLst>
                <a:ext uri="{FF2B5EF4-FFF2-40B4-BE49-F238E27FC236}">
                  <a16:creationId xmlns:a16="http://schemas.microsoft.com/office/drawing/2014/main" id="{0B76F40D-A1BF-A8BF-2745-F22A53EB4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3" name="Freeform 25">
              <a:extLst>
                <a:ext uri="{FF2B5EF4-FFF2-40B4-BE49-F238E27FC236}">
                  <a16:creationId xmlns:a16="http://schemas.microsoft.com/office/drawing/2014/main" id="{09D1F5AC-3193-7E4E-8F5C-B2A763ED7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84" name="Freeform 26">
              <a:extLst>
                <a:ext uri="{FF2B5EF4-FFF2-40B4-BE49-F238E27FC236}">
                  <a16:creationId xmlns:a16="http://schemas.microsoft.com/office/drawing/2014/main" id="{C33A96F9-2519-E978-2382-3EBDE6E88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64" name="Rectangle 28">
            <a:extLst>
              <a:ext uri="{FF2B5EF4-FFF2-40B4-BE49-F238E27FC236}">
                <a16:creationId xmlns:a16="http://schemas.microsoft.com/office/drawing/2014/main" id="{0B7968F1-4DB8-562D-39A9-6987830C1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" y="6524625"/>
            <a:ext cx="2622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cs typeface="Arial" panose="020B0604020202020204" pitchFamily="34" charset="0"/>
              </a:rPr>
              <a:t>Slide by Y. Ukrainitz &amp; B. Sarel</a:t>
            </a:r>
          </a:p>
        </p:txBody>
      </p:sp>
      <p:sp>
        <p:nvSpPr>
          <p:cNvPr id="40965" name="Rectangle 30">
            <a:extLst>
              <a:ext uri="{FF2B5EF4-FFF2-40B4-BE49-F238E27FC236}">
                <a16:creationId xmlns:a16="http://schemas.microsoft.com/office/drawing/2014/main" id="{00E0B26A-8F5E-562A-AF19-F425991EF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Attraction basin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5D40D85-5266-4A9F-F741-2A35972C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Gestalt grouping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5650CDA3-799B-F440-0BC5-75415F716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8">
            <a:extLst>
              <a:ext uri="{FF2B5EF4-FFF2-40B4-BE49-F238E27FC236}">
                <a16:creationId xmlns:a16="http://schemas.microsoft.com/office/drawing/2014/main" id="{D2C49CC4-5F63-8EA6-BCC2-C7FFD9E22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Attraction basin</a:t>
            </a:r>
          </a:p>
        </p:txBody>
      </p:sp>
      <p:pic>
        <p:nvPicPr>
          <p:cNvPr id="41987" name="Picture 30">
            <a:extLst>
              <a:ext uri="{FF2B5EF4-FFF2-40B4-BE49-F238E27FC236}">
                <a16:creationId xmlns:a16="http://schemas.microsoft.com/office/drawing/2014/main" id="{4FE6D504-1644-6B07-5A6A-24894F4B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7"/>
          <a:stretch>
            <a:fillRect/>
          </a:stretch>
        </p:blipFill>
        <p:spPr bwMode="auto">
          <a:xfrm>
            <a:off x="1447800" y="1136650"/>
            <a:ext cx="6324600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3">
            <a:extLst>
              <a:ext uri="{FF2B5EF4-FFF2-40B4-BE49-F238E27FC236}">
                <a16:creationId xmlns:a16="http://schemas.microsoft.com/office/drawing/2014/main" id="{14F11D5E-5A8D-0707-5A0C-579F56DF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 shift clustering</a:t>
            </a: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F6CE90DF-BA0B-8BB8-CEBE-64CBAC9C82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altLang="en-US"/>
              <a:t>The mean shift algorithm seeks </a:t>
            </a:r>
            <a:r>
              <a:rPr lang="en-US" altLang="en-US" i="1"/>
              <a:t>modes</a:t>
            </a:r>
            <a:r>
              <a:rPr lang="en-US" altLang="en-US"/>
              <a:t> of the given set of points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/>
              <a:t>Choose kernel and bandwidth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/>
              <a:t>For each point:</a:t>
            </a:r>
          </a:p>
          <a:p>
            <a:pPr marL="1314450" lvl="2" indent="-457200" eaLnBrk="1" hangingPunct="1">
              <a:buFont typeface="Calibri" panose="020F0502020204030204" pitchFamily="34" charset="0"/>
              <a:buAutoNum type="alphaLcParenR"/>
            </a:pPr>
            <a:r>
              <a:rPr lang="en-US" altLang="en-US"/>
              <a:t>Center a window on that point</a:t>
            </a:r>
          </a:p>
          <a:p>
            <a:pPr marL="1314450" lvl="2" indent="-457200" eaLnBrk="1" hangingPunct="1">
              <a:buFont typeface="Calibri" panose="020F0502020204030204" pitchFamily="34" charset="0"/>
              <a:buAutoNum type="alphaLcParenR"/>
            </a:pPr>
            <a:r>
              <a:rPr lang="en-US" altLang="en-US"/>
              <a:t>Compute the mean of the data in the search window</a:t>
            </a:r>
          </a:p>
          <a:p>
            <a:pPr marL="1314450" lvl="2" indent="-457200" eaLnBrk="1" hangingPunct="1">
              <a:buFont typeface="Calibri" panose="020F0502020204030204" pitchFamily="34" charset="0"/>
              <a:buAutoNum type="alphaLcParenR"/>
            </a:pPr>
            <a:r>
              <a:rPr lang="en-US" altLang="en-US"/>
              <a:t>Center the search window at the new mean location</a:t>
            </a:r>
          </a:p>
          <a:p>
            <a:pPr marL="1314450" lvl="2" indent="-457200" eaLnBrk="1" hangingPunct="1">
              <a:buFont typeface="Calibri" panose="020F0502020204030204" pitchFamily="34" charset="0"/>
              <a:buAutoNum type="alphaLcParenR"/>
            </a:pPr>
            <a:r>
              <a:rPr lang="en-US" altLang="en-US"/>
              <a:t>Repeat (b,c) until convergence</a:t>
            </a:r>
          </a:p>
          <a:p>
            <a:pPr marL="971550" lvl="1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/>
              <a:t>Assign points that lead to nearby modes to the same cluster</a:t>
            </a:r>
          </a:p>
          <a:p>
            <a:pPr marL="533400" indent="-533400"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374649F2-281F-8818-0838-4B54A31F3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8763000" cy="2590800"/>
          </a:xfrm>
        </p:spPr>
        <p:txBody>
          <a:bodyPr/>
          <a:lstStyle/>
          <a:p>
            <a:pPr marL="533400" indent="-533400" eaLnBrk="1" hangingPunct="1"/>
            <a:r>
              <a:rPr lang="en-US" altLang="en-US" sz="2000"/>
              <a:t>Compute features for each pixel (color, gradients, texture, etc)</a:t>
            </a:r>
          </a:p>
          <a:p>
            <a:pPr marL="533400" indent="-533400" eaLnBrk="1" hangingPunct="1"/>
            <a:r>
              <a:rPr lang="en-US" altLang="en-US" sz="2000"/>
              <a:t>Set kernel size for features K</a:t>
            </a:r>
            <a:r>
              <a:rPr lang="en-US" altLang="en-US" sz="2000" baseline="-25000"/>
              <a:t>f </a:t>
            </a:r>
            <a:r>
              <a:rPr lang="en-US" altLang="en-US" sz="2000"/>
              <a:t> and position K</a:t>
            </a:r>
            <a:r>
              <a:rPr lang="en-US" altLang="en-US" sz="2000" baseline="-25000"/>
              <a:t>s</a:t>
            </a:r>
            <a:endParaRPr lang="en-US" altLang="en-US" sz="2000"/>
          </a:p>
          <a:p>
            <a:pPr marL="533400" indent="-533400" eaLnBrk="1" hangingPunct="1"/>
            <a:r>
              <a:rPr lang="en-US" altLang="en-US" sz="2000"/>
              <a:t>Initialize windows at individual pixel locations</a:t>
            </a:r>
          </a:p>
          <a:p>
            <a:pPr marL="533400" indent="-533400" eaLnBrk="1" hangingPunct="1"/>
            <a:r>
              <a:rPr lang="en-US" altLang="en-US" sz="2000"/>
              <a:t>Perform mean shift for each window until convergence</a:t>
            </a:r>
          </a:p>
          <a:p>
            <a:pPr marL="533400" indent="-533400" eaLnBrk="1" hangingPunct="1"/>
            <a:r>
              <a:rPr lang="en-US" altLang="en-US" sz="2000"/>
              <a:t>Merge windows that are within width of K</a:t>
            </a:r>
            <a:r>
              <a:rPr lang="en-US" altLang="en-US" sz="2000" baseline="-25000"/>
              <a:t>f </a:t>
            </a:r>
            <a:r>
              <a:rPr lang="en-US" altLang="en-US" sz="2000"/>
              <a:t> and K</a:t>
            </a:r>
            <a:r>
              <a:rPr lang="en-US" altLang="en-US" sz="2000" baseline="-25000"/>
              <a:t>s</a:t>
            </a:r>
            <a:endParaRPr lang="en-US" altLang="en-US" sz="2000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2F191F5-0AC7-1DD6-F84A-2F0A180DF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Segmentation by Mean Shift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2AB8405A-3CD5-BFE2-0403-654C97AA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86100"/>
            <a:ext cx="4114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negoiu_s">
            <a:extLst>
              <a:ext uri="{FF2B5EF4-FFF2-40B4-BE49-F238E27FC236}">
                <a16:creationId xmlns:a16="http://schemas.microsoft.com/office/drawing/2014/main" id="{D84CCF64-3DBE-6E43-67F8-04123CF2B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3752850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 descr="campus">
            <a:extLst>
              <a:ext uri="{FF2B5EF4-FFF2-40B4-BE49-F238E27FC236}">
                <a16:creationId xmlns:a16="http://schemas.microsoft.com/office/drawing/2014/main" id="{6B7850BE-76E5-9D17-D0A8-5AC7DB23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177925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 descr="campus_s">
            <a:extLst>
              <a:ext uri="{FF2B5EF4-FFF2-40B4-BE49-F238E27FC236}">
                <a16:creationId xmlns:a16="http://schemas.microsoft.com/office/drawing/2014/main" id="{8F0A0AF6-B1C2-8726-8739-057F78D5E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1143000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 descr="negoiu">
            <a:extLst>
              <a:ext uri="{FF2B5EF4-FFF2-40B4-BE49-F238E27FC236}">
                <a16:creationId xmlns:a16="http://schemas.microsoft.com/office/drawing/2014/main" id="{0EB453B5-9BD6-3C69-3D7C-EE5661BF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3752850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Rectangle 6">
            <a:extLst>
              <a:ext uri="{FF2B5EF4-FFF2-40B4-BE49-F238E27FC236}">
                <a16:creationId xmlns:a16="http://schemas.microsoft.com/office/drawing/2014/main" id="{2E6DA23F-1663-C117-FBBD-916B934D8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324600"/>
            <a:ext cx="716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cs typeface="Arial" panose="020B0604020202020204" pitchFamily="34" charset="0"/>
              </a:rPr>
              <a:t>http://www.caip.rutgers.edu/~comanici/MSPAMI/msPamiResults.html</a:t>
            </a:r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F54EDAEC-67B3-FA45-56AC-424B7D6B5C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Mean shift segmentation results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>
            <a:extLst>
              <a:ext uri="{FF2B5EF4-FFF2-40B4-BE49-F238E27FC236}">
                <a16:creationId xmlns:a16="http://schemas.microsoft.com/office/drawing/2014/main" id="{19B9B9AD-268F-B7C7-8462-056C2BAD8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1D6A10FA-A0B7-08E9-94C8-4039AC0A9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7543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3">
            <a:extLst>
              <a:ext uri="{FF2B5EF4-FFF2-40B4-BE49-F238E27FC236}">
                <a16:creationId xmlns:a16="http://schemas.microsoft.com/office/drawing/2014/main" id="{5A3A0B9A-6BC0-FE72-C777-E0A9A63EE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248400"/>
            <a:ext cx="853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hlinkClick r:id="rId4"/>
              </a:rPr>
              <a:t>http://www.caip.rutgers.edu/~comanici/MSPAMI/msPamiResults.html</a:t>
            </a:r>
            <a:endParaRPr lang="en-US" alt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5992CFAB-BA28-8D95-B829-95E34962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Mean-shift: other issues</a:t>
            </a:r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C3909B50-3B61-1F48-8C6C-92E94C3B0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Speedups</a:t>
            </a:r>
          </a:p>
          <a:p>
            <a:pPr lvl="1">
              <a:defRPr/>
            </a:pPr>
            <a:r>
              <a:rPr lang="en-US" dirty="0"/>
              <a:t>Binned estimation</a:t>
            </a:r>
          </a:p>
          <a:p>
            <a:pPr lvl="1">
              <a:defRPr/>
            </a:pPr>
            <a:r>
              <a:rPr lang="en-US" dirty="0"/>
              <a:t>Fast search of neighbors</a:t>
            </a:r>
          </a:p>
          <a:p>
            <a:pPr lvl="1">
              <a:defRPr/>
            </a:pPr>
            <a:r>
              <a:rPr lang="en-US" dirty="0"/>
              <a:t>Update each window in each iteration (faster convergence)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Other tricks</a:t>
            </a:r>
          </a:p>
          <a:p>
            <a:pPr lvl="1">
              <a:defRPr/>
            </a:pPr>
            <a:r>
              <a:rPr lang="en-US" dirty="0"/>
              <a:t>Use </a:t>
            </a:r>
            <a:r>
              <a:rPr lang="en-US" dirty="0" err="1"/>
              <a:t>kNN</a:t>
            </a:r>
            <a:r>
              <a:rPr lang="en-US" dirty="0"/>
              <a:t> to determine window sizes adaptively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Lots of theoretical support</a:t>
            </a:r>
          </a:p>
          <a:p>
            <a:pPr lvl="1">
              <a:buFont typeface="Arial" panose="020B0604020202020204" pitchFamily="34" charset="0"/>
              <a:buNone/>
              <a:defRPr/>
            </a:pPr>
            <a:r>
              <a:rPr lang="en-US" dirty="0">
                <a:cs typeface="Arial" pitchFamily="34" charset="0"/>
              </a:rPr>
              <a:t>	</a:t>
            </a:r>
            <a:r>
              <a:rPr lang="en-US" sz="2400" dirty="0">
                <a:cs typeface="Arial" pitchFamily="34" charset="0"/>
              </a:rPr>
              <a:t>D. </a:t>
            </a:r>
            <a:r>
              <a:rPr lang="en-US" sz="2400" dirty="0" err="1">
                <a:cs typeface="Arial" pitchFamily="34" charset="0"/>
              </a:rPr>
              <a:t>Comaniciu</a:t>
            </a:r>
            <a:r>
              <a:rPr lang="en-US" sz="2400" dirty="0">
                <a:cs typeface="Arial" pitchFamily="34" charset="0"/>
              </a:rPr>
              <a:t> and P. Meer, Mean Shift: A Robust Approach toward Feature Space Analysis, PAMI 2002. 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dirty="0">
              <a:cs typeface="Arial" pitchFamily="34" charset="0"/>
            </a:endParaRPr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B201315-E8AD-FF9E-77BC-35EA9FAE8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Mean shift pros and cons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21C77FD-DC66-BAFC-36D3-36AF5178C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7772400" cy="5105400"/>
          </a:xfrm>
        </p:spPr>
        <p:txBody>
          <a:bodyPr/>
          <a:lstStyle/>
          <a:p>
            <a:pPr eaLnBrk="1" hangingPunct="1"/>
            <a:r>
              <a:rPr lang="en-US" altLang="en-US" sz="2800"/>
              <a:t>Pros</a:t>
            </a:r>
          </a:p>
          <a:p>
            <a:pPr lvl="1" eaLnBrk="1" hangingPunct="1"/>
            <a:r>
              <a:rPr lang="en-US" altLang="en-US" sz="2400"/>
              <a:t>Good general-practice segmentation</a:t>
            </a:r>
          </a:p>
          <a:p>
            <a:pPr lvl="1" eaLnBrk="1" hangingPunct="1"/>
            <a:r>
              <a:rPr lang="en-US" altLang="en-US" sz="2400"/>
              <a:t>Flexible in number and shape of regions</a:t>
            </a:r>
          </a:p>
          <a:p>
            <a:pPr lvl="1" eaLnBrk="1" hangingPunct="1"/>
            <a:r>
              <a:rPr lang="en-US" altLang="en-US" sz="2400"/>
              <a:t>Robust to outliers</a:t>
            </a:r>
          </a:p>
          <a:p>
            <a:pPr eaLnBrk="1" hangingPunct="1"/>
            <a:r>
              <a:rPr lang="en-US" altLang="en-US" sz="2800"/>
              <a:t>Cons</a:t>
            </a:r>
          </a:p>
          <a:p>
            <a:pPr lvl="1" eaLnBrk="1" hangingPunct="1"/>
            <a:r>
              <a:rPr lang="en-US" altLang="en-US" sz="2400"/>
              <a:t>Have to choose kernel size in advance</a:t>
            </a:r>
          </a:p>
          <a:p>
            <a:pPr lvl="1" eaLnBrk="1" hangingPunct="1"/>
            <a:r>
              <a:rPr lang="en-US" altLang="en-US" sz="2400"/>
              <a:t>Not suitable for high-dimensional features</a:t>
            </a:r>
          </a:p>
          <a:p>
            <a:pPr eaLnBrk="1" hangingPunct="1"/>
            <a:r>
              <a:rPr lang="en-US" altLang="en-US" sz="2800"/>
              <a:t>When to use it</a:t>
            </a:r>
          </a:p>
          <a:p>
            <a:pPr lvl="1" eaLnBrk="1" hangingPunct="1"/>
            <a:r>
              <a:rPr lang="en-US" altLang="en-US" sz="2400"/>
              <a:t>Oversegmentatoin</a:t>
            </a:r>
          </a:p>
          <a:p>
            <a:pPr lvl="1" eaLnBrk="1" hangingPunct="1"/>
            <a:r>
              <a:rPr lang="en-US" altLang="en-US" sz="2400"/>
              <a:t>Multiple segmentations</a:t>
            </a:r>
          </a:p>
          <a:p>
            <a:pPr lvl="1" eaLnBrk="1" hangingPunct="1"/>
            <a:r>
              <a:rPr lang="en-US" altLang="en-US" sz="2400"/>
              <a:t>Tracking, clustering, filtering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C850FB7E-A0E8-1464-6535-A743203B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Watershed algorithm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4E50047B-591E-1580-E2E2-1B78FF4E5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19200"/>
            <a:ext cx="3433763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AEDC66FD-7DC6-C516-9FC9-E426E8E5A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Watershed segmentation</a:t>
            </a:r>
          </a:p>
        </p:txBody>
      </p:sp>
      <p:pic>
        <p:nvPicPr>
          <p:cNvPr id="50179" name="Picture 2" descr="C:\Documents and Settings\Derek Hoiem\My Documents\Classes\Spring10 - Computer Vision\figs\8\lena_grad.png">
            <a:extLst>
              <a:ext uri="{FF2B5EF4-FFF2-40B4-BE49-F238E27FC236}">
                <a16:creationId xmlns:a16="http://schemas.microsoft.com/office/drawing/2014/main" id="{EDD7FA4E-FCDA-80F7-0D9C-9552635D2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21336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 descr="C:\Documents and Settings\Derek Hoiem\My Documents\Classes\Spring10 - Computer Vision\figs\7\lena.BMP">
            <a:extLst>
              <a:ext uri="{FF2B5EF4-FFF2-40B4-BE49-F238E27FC236}">
                <a16:creationId xmlns:a16="http://schemas.microsoft.com/office/drawing/2014/main" id="{FFAF9D6C-ECDF-AFF3-2DC6-C53F76D27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 descr="C:\Documents and Settings\Derek Hoiem\My Documents\Classes\Spring10 - Computer Vision\figs\8\lena_watershed.png">
            <a:extLst>
              <a:ext uri="{FF2B5EF4-FFF2-40B4-BE49-F238E27FC236}">
                <a16:creationId xmlns:a16="http://schemas.microsoft.com/office/drawing/2014/main" id="{22C84E4B-D33B-695B-2476-299BCEAB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21336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Box 6">
            <a:extLst>
              <a:ext uri="{FF2B5EF4-FFF2-40B4-BE49-F238E27FC236}">
                <a16:creationId xmlns:a16="http://schemas.microsoft.com/office/drawing/2014/main" id="{53EBABB7-0208-94DA-B7A3-1FC14E7EF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181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Image</a:t>
            </a:r>
          </a:p>
        </p:txBody>
      </p:sp>
      <p:sp>
        <p:nvSpPr>
          <p:cNvPr id="50183" name="TextBox 7">
            <a:extLst>
              <a:ext uri="{FF2B5EF4-FFF2-40B4-BE49-F238E27FC236}">
                <a16:creationId xmlns:a16="http://schemas.microsoft.com/office/drawing/2014/main" id="{7720CBFE-8053-C5C8-E3F4-BF9A891AD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81600"/>
            <a:ext cx="1069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Gradient</a:t>
            </a:r>
          </a:p>
        </p:txBody>
      </p:sp>
      <p:sp>
        <p:nvSpPr>
          <p:cNvPr id="50184" name="TextBox 8">
            <a:extLst>
              <a:ext uri="{FF2B5EF4-FFF2-40B4-BE49-F238E27FC236}">
                <a16:creationId xmlns:a16="http://schemas.microsoft.com/office/drawing/2014/main" id="{D9E71CCF-1A87-2BF0-353E-16E74C5BD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5105400"/>
            <a:ext cx="2560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Watershed boundaries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>
            <a:extLst>
              <a:ext uri="{FF2B5EF4-FFF2-40B4-BE49-F238E27FC236}">
                <a16:creationId xmlns:a16="http://schemas.microsoft.com/office/drawing/2014/main" id="{A569F494-C77C-5DF6-6C60-F87063A9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Meyer’s watershed segmentation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2CFB62-5B40-C4AE-DEF9-C22CC6FE3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altLang="en-US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Choose local minima as region seeds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Add neighbors to priority queue, sorted by value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Take top priority pixel from queue</a:t>
            </a:r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If all labeled neighbors have same label, assign to pixel</a:t>
            </a:r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Add all non-marked neighbors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altLang="en-US"/>
              <a:t>Repeat step 3 until finished</a:t>
            </a:r>
          </a:p>
        </p:txBody>
      </p:sp>
      <p:sp>
        <p:nvSpPr>
          <p:cNvPr id="51204" name="TextBox 10">
            <a:extLst>
              <a:ext uri="{FF2B5EF4-FFF2-40B4-BE49-F238E27FC236}">
                <a16:creationId xmlns:a16="http://schemas.microsoft.com/office/drawing/2014/main" id="{418AD875-4095-415A-C948-F9485518F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663" y="6396038"/>
            <a:ext cx="1811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Meyer 1991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D2B4-1F26-D31D-35FA-39F1B5EEE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96000"/>
            <a:ext cx="5535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Matlab: seg = watershed(bnd_im)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otito">
            <a:extLst>
              <a:ext uri="{FF2B5EF4-FFF2-40B4-BE49-F238E27FC236}">
                <a16:creationId xmlns:a16="http://schemas.microsoft.com/office/drawing/2014/main" id="{D9742621-6093-F6B0-15CB-A472E2A9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0"/>
            <a:ext cx="534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5" descr="C:\Documents and Settings\Derek Hoiem\My Documents\Classes\Spring10 - Computer Vision\figs\8\lena_watershed.png">
            <a:extLst>
              <a:ext uri="{FF2B5EF4-FFF2-40B4-BE49-F238E27FC236}">
                <a16:creationId xmlns:a16="http://schemas.microsoft.com/office/drawing/2014/main" id="{8D441376-4D89-303A-9D86-F6675B97F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4" descr="C:\Documents and Settings\Derek Hoiem\My Documents\Classes\Spring10 - Computer Vision\figs\8\lena_grad.png">
            <a:extLst>
              <a:ext uri="{FF2B5EF4-FFF2-40B4-BE49-F238E27FC236}">
                <a16:creationId xmlns:a16="http://schemas.microsoft.com/office/drawing/2014/main" id="{1CA1B262-FF32-1AB8-F75A-5D453B741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itle 1">
            <a:extLst>
              <a:ext uri="{FF2B5EF4-FFF2-40B4-BE49-F238E27FC236}">
                <a16:creationId xmlns:a16="http://schemas.microsoft.com/office/drawing/2014/main" id="{F9FF8AD7-2764-EECF-B2CE-ACA3DC27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Simple trick</a:t>
            </a:r>
          </a:p>
        </p:txBody>
      </p:sp>
      <p:sp>
        <p:nvSpPr>
          <p:cNvPr id="52229" name="Content Placeholder 2">
            <a:extLst>
              <a:ext uri="{FF2B5EF4-FFF2-40B4-BE49-F238E27FC236}">
                <a16:creationId xmlns:a16="http://schemas.microsoft.com/office/drawing/2014/main" id="{DC4177B8-AB4C-72A3-1092-DCAB612A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Use Gaussian or median filter to reduce number of regions</a:t>
            </a:r>
          </a:p>
        </p:txBody>
      </p:sp>
      <p:pic>
        <p:nvPicPr>
          <p:cNvPr id="103426" name="Picture 2" descr="C:\Documents and Settings\Derek Hoiem\My Documents\Classes\Spring10 - Computer Vision\figs\8\lena_grad2.png">
            <a:extLst>
              <a:ext uri="{FF2B5EF4-FFF2-40B4-BE49-F238E27FC236}">
                <a16:creationId xmlns:a16="http://schemas.microsoft.com/office/drawing/2014/main" id="{1AF7CB43-51AC-87B2-4BAC-2AFA2B3F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 descr="C:\Documents and Settings\Derek Hoiem\My Documents\Classes\Spring10 - Computer Vision\figs\8\lena_watershed2.png">
            <a:extLst>
              <a:ext uri="{FF2B5EF4-FFF2-40B4-BE49-F238E27FC236}">
                <a16:creationId xmlns:a16="http://schemas.microsoft.com/office/drawing/2014/main" id="{719EF640-2035-74BD-E32A-E23032E3D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4BE253E6-B4CF-D0A0-0C3C-058B675F3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Watershed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7206-853B-9A67-D3B1-EFEA1D835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 as a starting point for hierarchical segmentation</a:t>
            </a:r>
          </a:p>
          <a:p>
            <a:pPr lvl="1">
              <a:defRPr/>
            </a:pPr>
            <a:r>
              <a:rPr lang="en-US" dirty="0" err="1"/>
              <a:t>Ultrametric</a:t>
            </a:r>
            <a:r>
              <a:rPr lang="en-US" dirty="0"/>
              <a:t> contour map (</a:t>
            </a:r>
            <a:r>
              <a:rPr lang="en-US" dirty="0" err="1"/>
              <a:t>Arbelaez</a:t>
            </a:r>
            <a:r>
              <a:rPr lang="en-US" dirty="0"/>
              <a:t> 2006)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Works with any soft boundaries</a:t>
            </a:r>
          </a:p>
          <a:p>
            <a:pPr lvl="1">
              <a:defRPr/>
            </a:pPr>
            <a:r>
              <a:rPr lang="en-US" dirty="0" err="1"/>
              <a:t>Pb</a:t>
            </a:r>
            <a:endParaRPr lang="en-US" dirty="0"/>
          </a:p>
          <a:p>
            <a:pPr lvl="1">
              <a:defRPr/>
            </a:pPr>
            <a:r>
              <a:rPr lang="en-US" dirty="0"/>
              <a:t>Canny</a:t>
            </a:r>
          </a:p>
          <a:p>
            <a:pPr lvl="1">
              <a:defRPr/>
            </a:pPr>
            <a:r>
              <a:rPr lang="en-US" dirty="0"/>
              <a:t>Etc.</a:t>
            </a:r>
          </a:p>
          <a:p>
            <a:pPr lvl="1">
              <a:defRPr/>
            </a:pPr>
            <a:endParaRPr lang="en-US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05769B81-A3B9-D372-0B66-FF377ED3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Watershed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F8BF-050F-948D-75A5-A17CFE327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Pros</a:t>
            </a:r>
          </a:p>
          <a:p>
            <a:pPr lvl="1">
              <a:defRPr/>
            </a:pPr>
            <a:r>
              <a:rPr lang="en-US" dirty="0"/>
              <a:t>Fast (&lt; 1 sec for 512x512 image)</a:t>
            </a:r>
          </a:p>
          <a:p>
            <a:pPr lvl="1">
              <a:defRPr/>
            </a:pPr>
            <a:r>
              <a:rPr lang="en-US" dirty="0"/>
              <a:t>Among best methods for hierarchical segmentation</a:t>
            </a:r>
          </a:p>
          <a:p>
            <a:pPr>
              <a:defRPr/>
            </a:pPr>
            <a:r>
              <a:rPr lang="en-US" dirty="0"/>
              <a:t>Cons</a:t>
            </a:r>
          </a:p>
          <a:p>
            <a:pPr lvl="1">
              <a:defRPr/>
            </a:pPr>
            <a:r>
              <a:rPr lang="en-US" dirty="0"/>
              <a:t>Only as good as the soft boundaries</a:t>
            </a:r>
          </a:p>
          <a:p>
            <a:pPr lvl="1">
              <a:defRPr/>
            </a:pPr>
            <a:r>
              <a:rPr lang="en-US" dirty="0"/>
              <a:t>Not easy to get variety of regions for multiple segmentations</a:t>
            </a:r>
          </a:p>
          <a:p>
            <a:pPr lvl="1">
              <a:defRPr/>
            </a:pPr>
            <a:r>
              <a:rPr lang="en-US" dirty="0"/>
              <a:t>No top-down information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Usage</a:t>
            </a:r>
          </a:p>
          <a:p>
            <a:pPr lvl="1">
              <a:defRPr/>
            </a:pPr>
            <a:r>
              <a:rPr lang="en-US" dirty="0"/>
              <a:t>Preferred algorithm for hierarchical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810DF087-E66F-AEE8-5AD9-F6E944C1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FEE6-9BF5-4C2C-F47C-DF919CB85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/>
              <a:t>Gestalt cues and principles of organization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Uses of segmentation</a:t>
            </a:r>
          </a:p>
          <a:p>
            <a:pPr lvl="1">
              <a:defRPr/>
            </a:pPr>
            <a:r>
              <a:rPr lang="en-US" sz="2000"/>
              <a:t>Efficiency</a:t>
            </a:r>
          </a:p>
          <a:p>
            <a:pPr lvl="1">
              <a:defRPr/>
            </a:pPr>
            <a:r>
              <a:rPr lang="en-US" sz="2000"/>
              <a:t>Better features</a:t>
            </a:r>
          </a:p>
          <a:p>
            <a:pPr lvl="1">
              <a:defRPr/>
            </a:pPr>
            <a:r>
              <a:rPr lang="en-US" sz="2000"/>
              <a:t>Want the segmented object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Mean-shift segmentation</a:t>
            </a:r>
          </a:p>
          <a:p>
            <a:pPr lvl="1">
              <a:defRPr/>
            </a:pPr>
            <a:r>
              <a:rPr lang="en-US" sz="2000"/>
              <a:t>Good general-purpose segmentation method </a:t>
            </a:r>
          </a:p>
          <a:p>
            <a:pPr lvl="1">
              <a:defRPr/>
            </a:pPr>
            <a:r>
              <a:rPr lang="en-US" sz="2000"/>
              <a:t>Generally useful clustering, tracking technique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Watershed segmentation</a:t>
            </a:r>
          </a:p>
          <a:p>
            <a:pPr lvl="1">
              <a:defRPr/>
            </a:pPr>
            <a:r>
              <a:rPr lang="en-US" sz="2000"/>
              <a:t>Good for hierarchical segmentation</a:t>
            </a:r>
          </a:p>
          <a:p>
            <a:pPr lvl="1">
              <a:defRPr/>
            </a:pPr>
            <a:r>
              <a:rPr lang="en-US" sz="2000"/>
              <a:t>Use in combination with boundary prediction</a:t>
            </a:r>
          </a:p>
          <a:p>
            <a:pPr lvl="1">
              <a:defRPr/>
            </a:pPr>
            <a:endParaRPr lang="en-US" sz="24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EBB853-096D-EB65-EF9F-CD705690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3848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2">
            <a:extLst>
              <a:ext uri="{FF2B5EF4-FFF2-40B4-BE49-F238E27FC236}">
                <a16:creationId xmlns:a16="http://schemas.microsoft.com/office/drawing/2014/main" id="{DC93774A-277C-32C4-CD63-202411AE0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698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0">
            <a:extLst>
              <a:ext uri="{FF2B5EF4-FFF2-40B4-BE49-F238E27FC236}">
                <a16:creationId xmlns:a16="http://schemas.microsoft.com/office/drawing/2014/main" id="{740BCA1E-51C7-3A91-4477-0188BFAEA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324600" y="36576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5780D2F-E427-B6BE-AAC2-C7C96814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9E4C-6116-1E3E-B4E4-5C91D5F44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Nicely written mean-shift explanation (with math)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1600" dirty="0">
                <a:hlinkClick r:id="rId2"/>
              </a:rPr>
              <a:t>http://saravananthirumuruganathan.wordpress.com/2010/04/01/introduction-to-mean-shift-algorithm/</a:t>
            </a:r>
            <a:endParaRPr lang="en-US" sz="1600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Mean-shift paper by </a:t>
            </a:r>
            <a:r>
              <a:rPr lang="en-US" dirty="0" err="1"/>
              <a:t>Comaniciu</a:t>
            </a:r>
            <a:r>
              <a:rPr lang="en-US" dirty="0"/>
              <a:t> and Meer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000" dirty="0">
                <a:hlinkClick r:id="rId3"/>
              </a:rPr>
              <a:t>http://www.caip.rutgers.edu/~comanici/Papers/MsRobustApproach.pdf</a:t>
            </a:r>
            <a:endParaRPr lang="en-US" sz="2000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Adaptive mean shift in higher dimensions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400" i="1" dirty="0">
                <a:hlinkClick r:id="rId4"/>
              </a:rPr>
              <a:t>http://mis.hevra.haifa.ac.il/~ishimshoni/papers/chap9.pdf</a:t>
            </a:r>
            <a:endParaRPr lang="en-US" sz="2400" i="1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sz="2400" i="1" dirty="0"/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3300" dirty="0"/>
              <a:t>Contours to regions (watershed): </a:t>
            </a:r>
            <a:r>
              <a:rPr lang="en-US" sz="3300" dirty="0" err="1"/>
              <a:t>Arbelaez</a:t>
            </a:r>
            <a:r>
              <a:rPr lang="en-US" sz="3300" dirty="0"/>
              <a:t> et al. 2009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1400" dirty="0">
                <a:hlinkClick r:id="rId5"/>
              </a:rPr>
              <a:t>http://www.eecs.berkeley.edu/~arbelaez/publications/Arbelaez_Maire_Fowlkes_Malik_CVPR2009.pdf</a:t>
            </a:r>
            <a:endParaRPr lang="en-US" sz="1400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sz="1400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sz="2800" i="1" dirty="0"/>
          </a:p>
          <a:p>
            <a:pPr>
              <a:buFont typeface="Arial" panose="020B0604020202020204" pitchFamily="34" charset="0"/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19832EA9-57BD-9948-46FB-AAEEBD4DE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Recap of Grouping and Fitting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257D613-4E39-B681-A5CD-549BC1D5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5F75ED4-D374-BD54-27B3-E9BB7F8E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Edge and line detection</a:t>
            </a:r>
          </a:p>
        </p:txBody>
      </p:sp>
      <p:sp>
        <p:nvSpPr>
          <p:cNvPr id="51203" name="Content Placeholder 2">
            <a:extLst>
              <a:ext uri="{FF2B5EF4-FFF2-40B4-BE49-F238E27FC236}">
                <a16:creationId xmlns:a16="http://schemas.microsoft.com/office/drawing/2014/main" id="{5E057EB3-42D2-F884-3A59-2DCD24C44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5791200" cy="54864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sz="2800" dirty="0"/>
              <a:t>Canny edge detector =            smooth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derivative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thin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threshold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link</a:t>
            </a:r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  <a:p>
            <a:pPr>
              <a:buFont typeface="Arial" charset="0"/>
              <a:buChar char="•"/>
              <a:defRPr/>
            </a:pPr>
            <a:r>
              <a:rPr lang="en-US" sz="2800" dirty="0"/>
              <a:t>Generalized Hough transform = points vote for shape parameters</a:t>
            </a:r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  <a:p>
            <a:pPr>
              <a:buFont typeface="Arial" charset="0"/>
              <a:buChar char="•"/>
              <a:defRPr/>
            </a:pPr>
            <a:r>
              <a:rPr lang="en-US" sz="2800" dirty="0"/>
              <a:t>Straight line detector =               canny + gradient orientations </a:t>
            </a:r>
            <a:r>
              <a:rPr lang="en-US" sz="2800" dirty="0">
                <a:sym typeface="Wingdings" pitchFamily="2" charset="2"/>
              </a:rPr>
              <a:t> orientation binning  linking  check for straightness</a:t>
            </a:r>
            <a:endParaRPr lang="en-US" sz="2800" dirty="0"/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  <a:p>
            <a:pPr>
              <a:buFont typeface="Arial" charset="0"/>
              <a:buChar char="•"/>
              <a:defRPr/>
            </a:pPr>
            <a:endParaRPr lang="en-US" sz="2800" dirty="0"/>
          </a:p>
        </p:txBody>
      </p:sp>
      <p:pic>
        <p:nvPicPr>
          <p:cNvPr id="58372" name="Picture 2" descr="C:\Documents and Settings\Derek Hoiem\My Documents\Classes\Spring10 - Computer Vision\figs\7\lena_canny.png">
            <a:extLst>
              <a:ext uri="{FF2B5EF4-FFF2-40B4-BE49-F238E27FC236}">
                <a16:creationId xmlns:a16="http://schemas.microsoft.com/office/drawing/2014/main" id="{74C65575-90F3-3121-7987-89EFB4C1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382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3">
            <a:extLst>
              <a:ext uri="{FF2B5EF4-FFF2-40B4-BE49-F238E27FC236}">
                <a16:creationId xmlns:a16="http://schemas.microsoft.com/office/drawing/2014/main" id="{074A025C-254C-0499-C1A4-C14F3B306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t="27779" r="40971" b="31944"/>
          <a:stretch>
            <a:fillRect/>
          </a:stretch>
        </p:blipFill>
        <p:spPr bwMode="auto">
          <a:xfrm>
            <a:off x="6324600" y="3200400"/>
            <a:ext cx="2209800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6">
            <a:extLst>
              <a:ext uri="{FF2B5EF4-FFF2-40B4-BE49-F238E27FC236}">
                <a16:creationId xmlns:a16="http://schemas.microsoft.com/office/drawing/2014/main" id="{F525D96F-04E0-E94A-B796-C7E4A1F3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4" t="38730" r="24802" b="24762"/>
          <a:stretch>
            <a:fillRect/>
          </a:stretch>
        </p:blipFill>
        <p:spPr bwMode="auto">
          <a:xfrm>
            <a:off x="6324600" y="4989513"/>
            <a:ext cx="2209800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C08F962A-3DDD-229D-8A9E-135904AD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Robust fitting and registration</a:t>
            </a:r>
          </a:p>
        </p:txBody>
      </p:sp>
      <p:pic>
        <p:nvPicPr>
          <p:cNvPr id="59395" name="Picture 4">
            <a:extLst>
              <a:ext uri="{FF2B5EF4-FFF2-40B4-BE49-F238E27FC236}">
                <a16:creationId xmlns:a16="http://schemas.microsoft.com/office/drawing/2014/main" id="{3FD7B5EA-75E7-65BF-64CB-D09A41BB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9" t="28667" b="10001"/>
          <a:stretch>
            <a:fillRect/>
          </a:stretch>
        </p:blipFill>
        <p:spPr bwMode="auto">
          <a:xfrm>
            <a:off x="2286000" y="2438400"/>
            <a:ext cx="5029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Content Placeholder 4">
            <a:extLst>
              <a:ext uri="{FF2B5EF4-FFF2-40B4-BE49-F238E27FC236}">
                <a16:creationId xmlns:a16="http://schemas.microsoft.com/office/drawing/2014/main" id="{71CF4591-E3CB-C86D-1339-687DC291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Key algorithms</a:t>
            </a:r>
          </a:p>
          <a:p>
            <a:r>
              <a:rPr lang="en-US" altLang="en-US"/>
              <a:t>RANSAC, Hough Transform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63DF3A31-A3D0-5DC0-62AB-A36CFB10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60419" name="Content Placeholder 4">
            <a:extLst>
              <a:ext uri="{FF2B5EF4-FFF2-40B4-BE49-F238E27FC236}">
                <a16:creationId xmlns:a16="http://schemas.microsoft.com/office/drawing/2014/main" id="{605D5088-BC05-042D-782E-69EB0733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Key algorithm</a:t>
            </a:r>
          </a:p>
          <a:p>
            <a:r>
              <a:rPr lang="en-US" altLang="en-US"/>
              <a:t>K-means</a:t>
            </a:r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ACF11BF2-B7DB-2685-8A46-B2DA7627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5334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A96BA651-7E41-66B5-663A-5533ED70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EM and Mixture of Gaussians</a:t>
            </a:r>
          </a:p>
        </p:txBody>
      </p:sp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9D80F202-C45A-815F-90C5-D21358347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/>
              <a:t>Tutorials: </a:t>
            </a:r>
            <a:r>
              <a:rPr lang="en-US" altLang="en-US" sz="2000" i="1">
                <a:hlinkClick r:id="rId2"/>
              </a:rPr>
              <a:t>http://www.cs.duke.edu/courses/spring04/cps196.1/.../</a:t>
            </a:r>
            <a:r>
              <a:rPr lang="en-US" altLang="en-US" sz="2000" b="1" i="1">
                <a:hlinkClick r:id="rId2"/>
              </a:rPr>
              <a:t>EM</a:t>
            </a:r>
            <a:r>
              <a:rPr lang="en-US" altLang="en-US" sz="2000" i="1">
                <a:hlinkClick r:id="rId2"/>
              </a:rPr>
              <a:t>/tomasiEM.pdf</a:t>
            </a:r>
            <a:r>
              <a:rPr lang="en-US" altLang="en-US" sz="2000" i="1">
                <a:hlinkClick r:id="rId3"/>
              </a:rPr>
              <a:t>http://www-clmc.usc.edu/~adsouza/notes/mix_gauss.pdf</a:t>
            </a:r>
            <a:endParaRPr lang="en-US" altLang="en-US" sz="2000" i="1"/>
          </a:p>
          <a:p>
            <a:pPr>
              <a:buFont typeface="Arial" panose="020B0604020202020204" pitchFamily="34" charset="0"/>
              <a:buNone/>
            </a:pPr>
            <a:endParaRPr lang="en-US" altLang="en-US" sz="2000" i="1"/>
          </a:p>
          <a:p>
            <a:pPr>
              <a:buFont typeface="Arial" panose="020B0604020202020204" pitchFamily="34" charset="0"/>
              <a:buNone/>
            </a:pPr>
            <a:endParaRPr lang="en-US" altLang="en-US" sz="2000" i="1"/>
          </a:p>
          <a:p>
            <a:pPr>
              <a:buFont typeface="Arial" panose="020B0604020202020204" pitchFamily="34" charset="0"/>
              <a:buNone/>
            </a:pPr>
            <a:endParaRPr lang="en-US" altLang="en-US"/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DC1DDED3-F664-B8A3-9E54-13A9820CC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57475"/>
            <a:ext cx="45529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>
            <a:extLst>
              <a:ext uri="{FF2B5EF4-FFF2-40B4-BE49-F238E27FC236}">
                <a16:creationId xmlns:a16="http://schemas.microsoft.com/office/drawing/2014/main" id="{8C31834F-B5E5-3F00-B9DB-0F46D309A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19200"/>
            <a:ext cx="8305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German: </a:t>
            </a:r>
            <a:r>
              <a:rPr lang="en-US" altLang="en-US" sz="2400" i="1"/>
              <a:t>Gestalt</a:t>
            </a:r>
            <a:r>
              <a:rPr lang="en-US" altLang="en-US" sz="2400"/>
              <a:t> - "form" or "whole”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  <p:sp>
        <p:nvSpPr>
          <p:cNvPr id="10243" name="Rectangle 6">
            <a:extLst>
              <a:ext uri="{FF2B5EF4-FFF2-40B4-BE49-F238E27FC236}">
                <a16:creationId xmlns:a16="http://schemas.microsoft.com/office/drawing/2014/main" id="{6CA38DDF-973B-D95D-4979-41428C8A4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0"/>
            <a:ext cx="7543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Berlin School, early 20th century</a:t>
            </a:r>
          </a:p>
          <a:p>
            <a:pPr eaLnBrk="1" hangingPunct="1"/>
            <a:endParaRPr lang="en-US" altLang="en-US" sz="800"/>
          </a:p>
          <a:p>
            <a:pPr eaLnBrk="1" hangingPunct="1"/>
            <a:r>
              <a:rPr lang="en-US" altLang="en-US" sz="2400"/>
              <a:t>Kurt Koffka, Max Wertheimer, and Wolfgang Köhler </a:t>
            </a:r>
          </a:p>
        </p:txBody>
      </p:sp>
      <p:sp>
        <p:nvSpPr>
          <p:cNvPr id="10244" name="Rectangle 7">
            <a:extLst>
              <a:ext uri="{FF2B5EF4-FFF2-40B4-BE49-F238E27FC236}">
                <a16:creationId xmlns:a16="http://schemas.microsoft.com/office/drawing/2014/main" id="{7001C84D-E819-2AC7-080D-0B26AB0FF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24200"/>
            <a:ext cx="5791200" cy="27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/>
              <a:t>View of brain: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 whole is more than the sum of its parts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 holistic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 parallel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 analog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/>
              <a:t> self-organizing tendencies </a:t>
            </a:r>
          </a:p>
          <a:p>
            <a:pPr lvl="2" eaLnBrk="1" hangingPunct="1"/>
            <a:endParaRPr lang="en-US" altLang="en-US" sz="2400"/>
          </a:p>
        </p:txBody>
      </p:sp>
      <p:pic>
        <p:nvPicPr>
          <p:cNvPr id="10245" name="Picture 2">
            <a:extLst>
              <a:ext uri="{FF2B5EF4-FFF2-40B4-BE49-F238E27FC236}">
                <a16:creationId xmlns:a16="http://schemas.microsoft.com/office/drawing/2014/main" id="{D2C1D8E8-93BB-12F4-B1AF-C392B0B7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3009900"/>
            <a:ext cx="2366962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TextBox 6">
            <a:extLst>
              <a:ext uri="{FF2B5EF4-FFF2-40B4-BE49-F238E27FC236}">
                <a16:creationId xmlns:a16="http://schemas.microsoft.com/office/drawing/2014/main" id="{17E1B156-98E9-A6AD-7BF3-8316A294D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88113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Slide from S. Saverese</a:t>
            </a:r>
          </a:p>
        </p:txBody>
      </p:sp>
      <p:sp>
        <p:nvSpPr>
          <p:cNvPr id="10247" name="Title 1">
            <a:extLst>
              <a:ext uri="{FF2B5EF4-FFF2-40B4-BE49-F238E27FC236}">
                <a16:creationId xmlns:a16="http://schemas.microsoft.com/office/drawing/2014/main" id="{C0D97081-0500-27D1-4BFC-C9B930A8F467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/>
              <a:t>Gestalt psychology</a:t>
            </a:r>
            <a:r>
              <a:rPr lang="en-US" altLang="en-US" sz="3600"/>
              <a:t> or </a:t>
            </a:r>
            <a:r>
              <a:rPr lang="en-US" altLang="en-US" sz="3600" b="1"/>
              <a:t>gestaltism</a:t>
            </a:r>
            <a:r>
              <a:rPr lang="en-US" altLang="en-US" sz="3600"/>
              <a:t> 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>
            <a:extLst>
              <a:ext uri="{FF2B5EF4-FFF2-40B4-BE49-F238E27FC236}">
                <a16:creationId xmlns:a16="http://schemas.microsoft.com/office/drawing/2014/main" id="{682224C6-DAD9-C10A-1A93-B278D301F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Segmentation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E00B1F26-4C61-A147-8D23-EEF70B10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5943600" cy="56388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/>
              <a:t>Mean-shift segmentation</a:t>
            </a:r>
          </a:p>
          <a:p>
            <a:pPr lvl="1">
              <a:defRPr/>
            </a:pPr>
            <a:r>
              <a:rPr lang="en-US" sz="2000"/>
              <a:t>Flexible clustering method, good segmentation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sz="2000"/>
          </a:p>
          <a:p>
            <a:pPr>
              <a:defRPr/>
            </a:pPr>
            <a:r>
              <a:rPr lang="en-US" sz="2400"/>
              <a:t>Watershed segmentation</a:t>
            </a:r>
          </a:p>
          <a:p>
            <a:pPr lvl="1">
              <a:defRPr/>
            </a:pPr>
            <a:r>
              <a:rPr lang="en-US" sz="2000"/>
              <a:t>Hierarchical segmentation from soft boundaries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Normalized cuts</a:t>
            </a:r>
          </a:p>
          <a:p>
            <a:pPr lvl="1">
              <a:defRPr/>
            </a:pPr>
            <a:r>
              <a:rPr lang="en-US" sz="2000"/>
              <a:t>Produces regular regions</a:t>
            </a:r>
          </a:p>
          <a:p>
            <a:pPr lvl="1">
              <a:defRPr/>
            </a:pPr>
            <a:r>
              <a:rPr lang="en-US" sz="2000"/>
              <a:t>Slow but good for oversegmentation</a:t>
            </a:r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MRFs with Graph Cut</a:t>
            </a:r>
          </a:p>
          <a:p>
            <a:pPr lvl="1">
              <a:defRPr/>
            </a:pPr>
            <a:r>
              <a:rPr lang="en-US" sz="2000"/>
              <a:t>Incorporates foreground/background/object model and prefers to cut at image boundaries</a:t>
            </a:r>
          </a:p>
          <a:p>
            <a:pPr lvl="1">
              <a:defRPr/>
            </a:pPr>
            <a:r>
              <a:rPr lang="en-US" sz="2000"/>
              <a:t>Good for interactive segmentation or recognition</a:t>
            </a:r>
          </a:p>
          <a:p>
            <a:pPr lvl="1">
              <a:defRPr/>
            </a:pPr>
            <a:endParaRPr lang="en-US" sz="2400"/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F1004DBE-962B-E522-223F-A1982E41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1828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30">
            <a:extLst>
              <a:ext uri="{FF2B5EF4-FFF2-40B4-BE49-F238E27FC236}">
                <a16:creationId xmlns:a16="http://schemas.microsoft.com/office/drawing/2014/main" id="{FA7986EB-4C30-CCE0-506D-304EC7DFD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46422" r="17021" b="9477"/>
          <a:stretch>
            <a:fillRect/>
          </a:stretch>
        </p:blipFill>
        <p:spPr bwMode="auto">
          <a:xfrm>
            <a:off x="6400800" y="685800"/>
            <a:ext cx="2514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470" name="Group 39">
            <a:extLst>
              <a:ext uri="{FF2B5EF4-FFF2-40B4-BE49-F238E27FC236}">
                <a16:creationId xmlns:a16="http://schemas.microsoft.com/office/drawing/2014/main" id="{41AD7077-C9F0-6884-8991-4442B7A430C3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5480050"/>
            <a:ext cx="2051050" cy="1377950"/>
            <a:chOff x="2854" y="3039"/>
            <a:chExt cx="1292" cy="868"/>
          </a:xfrm>
        </p:grpSpPr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C253AF30-AB8E-F2D7-D4F7-E55DDC8C2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4" y="3041"/>
              <a:ext cx="1292" cy="84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2473" name="Picture 30" descr="o1">
              <a:extLst>
                <a:ext uri="{FF2B5EF4-FFF2-40B4-BE49-F238E27FC236}">
                  <a16:creationId xmlns:a16="http://schemas.microsoft.com/office/drawing/2014/main" id="{4D6501AE-60C6-84E0-0BC8-552AF819A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3039"/>
              <a:ext cx="1218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471" name="Picture 2">
            <a:extLst>
              <a:ext uri="{FF2B5EF4-FFF2-40B4-BE49-F238E27FC236}">
                <a16:creationId xmlns:a16="http://schemas.microsoft.com/office/drawing/2014/main" id="{A6B9644F-768A-E07C-198F-6ED02BE5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42" b="66667"/>
          <a:stretch>
            <a:fillRect/>
          </a:stretch>
        </p:blipFill>
        <p:spPr bwMode="auto">
          <a:xfrm>
            <a:off x="7162800" y="3810000"/>
            <a:ext cx="1066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>
            <a:extLst>
              <a:ext uri="{FF2B5EF4-FFF2-40B4-BE49-F238E27FC236}">
                <a16:creationId xmlns:a16="http://schemas.microsoft.com/office/drawing/2014/main" id="{0FAA9C06-C5EF-18DA-DE98-F49B40A5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Next section: Recognition</a:t>
            </a:r>
          </a:p>
        </p:txBody>
      </p:sp>
      <p:sp>
        <p:nvSpPr>
          <p:cNvPr id="63491" name="Content Placeholder 2">
            <a:extLst>
              <a:ext uri="{FF2B5EF4-FFF2-40B4-BE49-F238E27FC236}">
                <a16:creationId xmlns:a16="http://schemas.microsoft.com/office/drawing/2014/main" id="{1789F076-C170-CC4A-AFD8-9448ED337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How to recognize</a:t>
            </a:r>
          </a:p>
          <a:p>
            <a:pPr lvl="1"/>
            <a:r>
              <a:rPr lang="en-US" altLang="en-US"/>
              <a:t>Specific object instances</a:t>
            </a:r>
          </a:p>
          <a:p>
            <a:pPr lvl="1"/>
            <a:r>
              <a:rPr lang="en-US" altLang="en-US"/>
              <a:t>Faces</a:t>
            </a:r>
          </a:p>
          <a:p>
            <a:pPr lvl="1"/>
            <a:r>
              <a:rPr lang="en-US" altLang="en-US"/>
              <a:t>Scenes</a:t>
            </a:r>
          </a:p>
          <a:p>
            <a:pPr lvl="1"/>
            <a:r>
              <a:rPr lang="en-US" altLang="en-US"/>
              <a:t>Object categories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12">
            <a:extLst>
              <a:ext uri="{FF2B5EF4-FFF2-40B4-BE49-F238E27FC236}">
                <a16:creationId xmlns:a16="http://schemas.microsoft.com/office/drawing/2014/main" id="{F271AA83-FAD9-1A52-5F32-79D07A76072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914400"/>
            <a:ext cx="5410200" cy="5518150"/>
            <a:chOff x="3352800" y="1143000"/>
            <a:chExt cx="5410200" cy="5518150"/>
          </a:xfrm>
        </p:grpSpPr>
        <p:pic>
          <p:nvPicPr>
            <p:cNvPr id="11275" name="Picture 2">
              <a:extLst>
                <a:ext uri="{FF2B5EF4-FFF2-40B4-BE49-F238E27FC236}">
                  <a16:creationId xmlns:a16="http://schemas.microsoft.com/office/drawing/2014/main" id="{8D2454D1-367B-A6F4-35A9-B5E7BA8F8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143000"/>
              <a:ext cx="5410200" cy="493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6" name="Text Box 4">
              <a:extLst>
                <a:ext uri="{FF2B5EF4-FFF2-40B4-BE49-F238E27FC236}">
                  <a16:creationId xmlns:a16="http://schemas.microsoft.com/office/drawing/2014/main" id="{F8CC96F9-7066-8C78-DB56-2296CFF08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6324600"/>
              <a:ext cx="23526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cs typeface="Arial" panose="020B0604020202020204" pitchFamily="34" charset="0"/>
                </a:rPr>
                <a:t>The Muller-Lyer illusion</a:t>
              </a:r>
            </a:p>
          </p:txBody>
        </p:sp>
      </p:grpSp>
      <p:sp>
        <p:nvSpPr>
          <p:cNvPr id="11267" name="Title 1">
            <a:extLst>
              <a:ext uri="{FF2B5EF4-FFF2-40B4-BE49-F238E27FC236}">
                <a16:creationId xmlns:a16="http://schemas.microsoft.com/office/drawing/2014/main" id="{5270AD81-AC13-B5CD-9981-045267F27F02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/>
              <a:t>Gestaltism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FFAF4F-26FF-F874-92D7-5AE999E28209}"/>
              </a:ext>
            </a:extLst>
          </p:cNvPr>
          <p:cNvCxnSpPr/>
          <p:nvPr/>
        </p:nvCxnSpPr>
        <p:spPr>
          <a:xfrm rot="5400000" flipH="1" flipV="1">
            <a:off x="25146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A69BB8-A5DD-F33D-FEC5-AB2C5D653AB4}"/>
              </a:ext>
            </a:extLst>
          </p:cNvPr>
          <p:cNvCxnSpPr/>
          <p:nvPr/>
        </p:nvCxnSpPr>
        <p:spPr>
          <a:xfrm rot="16200000" flipV="1">
            <a:off x="1219200" y="4267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277ED4-CC6D-8559-64F2-4DC765B70E0B}"/>
              </a:ext>
            </a:extLst>
          </p:cNvPr>
          <p:cNvCxnSpPr/>
          <p:nvPr/>
        </p:nvCxnSpPr>
        <p:spPr>
          <a:xfrm rot="5400000" flipH="1" flipV="1">
            <a:off x="3810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F2113A-E230-1C1A-B553-D437C98494E5}"/>
              </a:ext>
            </a:extLst>
          </p:cNvPr>
          <p:cNvCxnSpPr/>
          <p:nvPr/>
        </p:nvCxnSpPr>
        <p:spPr>
          <a:xfrm rot="16200000" flipV="1">
            <a:off x="1447800" y="3886200"/>
            <a:ext cx="762000" cy="762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E5EDAB4-0D62-2886-9427-6AB7444BE30C}"/>
              </a:ext>
            </a:extLst>
          </p:cNvPr>
          <p:cNvCxnSpPr/>
          <p:nvPr/>
        </p:nvCxnSpPr>
        <p:spPr>
          <a:xfrm>
            <a:off x="304800" y="3581400"/>
            <a:ext cx="3048000" cy="15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9022231-8D58-B6D4-1381-0AD56AABA49E}"/>
              </a:ext>
            </a:extLst>
          </p:cNvPr>
          <p:cNvSpPr/>
          <p:nvPr/>
        </p:nvSpPr>
        <p:spPr>
          <a:xfrm rot="19488811">
            <a:off x="3444875" y="3143250"/>
            <a:ext cx="420688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621D0C3-F147-97EA-C94D-2A4294651A3B}"/>
              </a:ext>
            </a:extLst>
          </p:cNvPr>
          <p:cNvSpPr/>
          <p:nvPr/>
        </p:nvSpPr>
        <p:spPr>
          <a:xfrm rot="2098211">
            <a:off x="3446463" y="4064000"/>
            <a:ext cx="414337" cy="193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>
            <a:extLst>
              <a:ext uri="{FF2B5EF4-FFF2-40B4-BE49-F238E27FC236}">
                <a16:creationId xmlns:a16="http://schemas.microsoft.com/office/drawing/2014/main" id="{3C096346-E6FC-113E-9F69-98F593C24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We perceive the interpretation, not the senses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F961B1-40CF-78F4-024F-EEA29E13B7B7}"/>
              </a:ext>
            </a:extLst>
          </p:cNvPr>
          <p:cNvCxnSpPr/>
          <p:nvPr/>
        </p:nvCxnSpPr>
        <p:spPr>
          <a:xfrm>
            <a:off x="2514600" y="2209800"/>
            <a:ext cx="3352800" cy="1588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3223B0-15D3-E72C-F89A-AAEE6CB9A326}"/>
              </a:ext>
            </a:extLst>
          </p:cNvPr>
          <p:cNvCxnSpPr/>
          <p:nvPr/>
        </p:nvCxnSpPr>
        <p:spPr>
          <a:xfrm flipV="1">
            <a:off x="5867400" y="1981200"/>
            <a:ext cx="304800" cy="228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7558B8-91A6-C139-08EE-A0BF64639F51}"/>
              </a:ext>
            </a:extLst>
          </p:cNvPr>
          <p:cNvCxnSpPr/>
          <p:nvPr/>
        </p:nvCxnSpPr>
        <p:spPr>
          <a:xfrm rot="16200000" flipV="1">
            <a:off x="2224088" y="1905000"/>
            <a:ext cx="304800" cy="3048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440CA-D5D0-7221-2BDA-F2775414D2D3}"/>
              </a:ext>
            </a:extLst>
          </p:cNvPr>
          <p:cNvCxnSpPr/>
          <p:nvPr/>
        </p:nvCxnSpPr>
        <p:spPr>
          <a:xfrm>
            <a:off x="2438400" y="57912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764AF0-557C-DD8C-1FB3-4DF6AB65009F}"/>
              </a:ext>
            </a:extLst>
          </p:cNvPr>
          <p:cNvCxnSpPr/>
          <p:nvPr/>
        </p:nvCxnSpPr>
        <p:spPr>
          <a:xfrm rot="5400000" flipH="1" flipV="1">
            <a:off x="24003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14D877-6635-0444-EB06-958A68AC1E7D}"/>
              </a:ext>
            </a:extLst>
          </p:cNvPr>
          <p:cNvCxnSpPr/>
          <p:nvPr/>
        </p:nvCxnSpPr>
        <p:spPr>
          <a:xfrm rot="16200000" flipV="1">
            <a:off x="5524500" y="55245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E941CC-C47E-91B0-3B86-CBE8566C877F}"/>
              </a:ext>
            </a:extLst>
          </p:cNvPr>
          <p:cNvCxnSpPr/>
          <p:nvPr/>
        </p:nvCxnSpPr>
        <p:spPr>
          <a:xfrm rot="5400000">
            <a:off x="1524001" y="3200400"/>
            <a:ext cx="198120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6A9D5D-598C-18CA-14A5-636F65D52F5C}"/>
              </a:ext>
            </a:extLst>
          </p:cNvPr>
          <p:cNvCxnSpPr/>
          <p:nvPr/>
        </p:nvCxnSpPr>
        <p:spPr>
          <a:xfrm>
            <a:off x="5867400" y="4191000"/>
            <a:ext cx="2895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9880C4-1842-06B7-803B-E18F28926674}"/>
              </a:ext>
            </a:extLst>
          </p:cNvPr>
          <p:cNvCxnSpPr/>
          <p:nvPr/>
        </p:nvCxnSpPr>
        <p:spPr>
          <a:xfrm rot="5400000">
            <a:off x="4877594" y="3199606"/>
            <a:ext cx="1981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A4681A-E1E5-0017-AEE3-40D6B87005CA}"/>
              </a:ext>
            </a:extLst>
          </p:cNvPr>
          <p:cNvCxnSpPr/>
          <p:nvPr/>
        </p:nvCxnSpPr>
        <p:spPr>
          <a:xfrm>
            <a:off x="2514600" y="4191000"/>
            <a:ext cx="3352800" cy="1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F68190-125B-7D8D-DF6C-A5A04E0BF375}"/>
              </a:ext>
            </a:extLst>
          </p:cNvPr>
          <p:cNvCxnSpPr/>
          <p:nvPr/>
        </p:nvCxnSpPr>
        <p:spPr>
          <a:xfrm rot="10800000" flipV="1">
            <a:off x="228600" y="4191000"/>
            <a:ext cx="228600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B5BCBF-802F-7B76-8BDE-A0B2493D57E0}"/>
              </a:ext>
            </a:extLst>
          </p:cNvPr>
          <p:cNvCxnSpPr/>
          <p:nvPr/>
        </p:nvCxnSpPr>
        <p:spPr>
          <a:xfrm rot="5400000" flipH="1" flipV="1">
            <a:off x="2293143" y="4945857"/>
            <a:ext cx="976313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AB4CA5-160C-5FAA-1837-C397B6D2157C}"/>
              </a:ext>
            </a:extLst>
          </p:cNvPr>
          <p:cNvCxnSpPr/>
          <p:nvPr/>
        </p:nvCxnSpPr>
        <p:spPr>
          <a:xfrm rot="10800000">
            <a:off x="3124200" y="4800600"/>
            <a:ext cx="1905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70F03E-5B46-E5BC-D98F-FBCE830C4E97}"/>
              </a:ext>
            </a:extLst>
          </p:cNvPr>
          <p:cNvCxnSpPr/>
          <p:nvPr/>
        </p:nvCxnSpPr>
        <p:spPr>
          <a:xfrm rot="16200000" flipH="1">
            <a:off x="4923632" y="4906168"/>
            <a:ext cx="958850" cy="74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5B99B8-C5EC-833F-21D8-3DFD4ADAD4F6}"/>
              </a:ext>
            </a:extLst>
          </p:cNvPr>
          <p:cNvCxnSpPr/>
          <p:nvPr/>
        </p:nvCxnSpPr>
        <p:spPr>
          <a:xfrm rot="10800000" flipV="1">
            <a:off x="22098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04D6B40-F4A0-CD02-500A-1C3DB3D2FCD7}"/>
              </a:ext>
            </a:extLst>
          </p:cNvPr>
          <p:cNvCxnSpPr/>
          <p:nvPr/>
        </p:nvCxnSpPr>
        <p:spPr>
          <a:xfrm rot="10800000">
            <a:off x="5867400" y="4191000"/>
            <a:ext cx="3048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AD856D3-9590-F3CB-E3EA-404F6D97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0"/>
            <a:ext cx="5638800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>
            <a:extLst>
              <a:ext uri="{FF2B5EF4-FFF2-40B4-BE49-F238E27FC236}">
                <a16:creationId xmlns:a16="http://schemas.microsoft.com/office/drawing/2014/main" id="{474FC082-A28E-3744-5A0B-26164F6AAECC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/>
              <a:t>Principles of perceptual organization</a:t>
            </a:r>
          </a:p>
        </p:txBody>
      </p:sp>
      <p:sp>
        <p:nvSpPr>
          <p:cNvPr id="13316" name="TextBox 3">
            <a:extLst>
              <a:ext uri="{FF2B5EF4-FFF2-40B4-BE49-F238E27FC236}">
                <a16:creationId xmlns:a16="http://schemas.microsoft.com/office/drawing/2014/main" id="{DF4ABBF2-880D-7488-E328-248F09B9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6550025"/>
            <a:ext cx="5292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From Steve Lehar: The Constructive Aspect of Visual Perception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28038</TotalTime>
  <Words>1531</Words>
  <Application>Microsoft Office PowerPoint</Application>
  <PresentationFormat>On-screen Show (4:3)</PresentationFormat>
  <Paragraphs>356</Paragraphs>
  <Slides>61</Slides>
  <Notes>28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Times New Roman</vt:lpstr>
      <vt:lpstr>Wingdings</vt:lpstr>
      <vt:lpstr>Office Theme</vt:lpstr>
      <vt:lpstr>Bitmap Image</vt:lpstr>
      <vt:lpstr>Adobe Photoshop Image</vt:lpstr>
      <vt:lpstr>MathType 5.0 Equation</vt:lpstr>
      <vt:lpstr>Grouping and Segmentation</vt:lpstr>
      <vt:lpstr>Last week</vt:lpstr>
      <vt:lpstr>Today’s class</vt:lpstr>
      <vt:lpstr>Gestalt grouping</vt:lpstr>
      <vt:lpstr>PowerPoint Presentation</vt:lpstr>
      <vt:lpstr>PowerPoint Presentation</vt:lpstr>
      <vt:lpstr>PowerPoint Presentation</vt:lpstr>
      <vt:lpstr>We perceive the interpretation, not the senses</vt:lpstr>
      <vt:lpstr>PowerPoint Presentation</vt:lpstr>
      <vt:lpstr>PowerPoint Presentation</vt:lpstr>
      <vt:lpstr>Gestaltists do not believe in coincidence</vt:lpstr>
      <vt:lpstr>PowerPoint Presentation</vt:lpstr>
      <vt:lpstr>PowerPoint Presentation</vt:lpstr>
      <vt:lpstr>PowerPoint Presentation</vt:lpstr>
      <vt:lpstr>PowerPoint Presentation</vt:lpstr>
      <vt:lpstr>Gestalt cues</vt:lpstr>
      <vt:lpstr>Moving on to image segmentation …</vt:lpstr>
      <vt:lpstr>Segmentation for feature support</vt:lpstr>
      <vt:lpstr>Segmentation for efficiency</vt:lpstr>
      <vt:lpstr>Segmentation as a result</vt:lpstr>
      <vt:lpstr>Types of segmentations</vt:lpstr>
      <vt:lpstr>Major processes for segmentation</vt:lpstr>
      <vt:lpstr>Segmentation using clustering</vt:lpstr>
      <vt:lpstr>Feature Space</vt:lpstr>
      <vt:lpstr>PowerPoint Presentation</vt:lpstr>
      <vt:lpstr>K-Means pros and cons</vt:lpstr>
      <vt:lpstr>Mean shift segmentation</vt:lpstr>
      <vt:lpstr>Mean shift algorithm</vt:lpstr>
      <vt:lpstr>Kernel density estimation</vt:lpstr>
      <vt:lpstr>Mean shift</vt:lpstr>
      <vt:lpstr>Mean shift</vt:lpstr>
      <vt:lpstr>Mean shift</vt:lpstr>
      <vt:lpstr>Mean shift</vt:lpstr>
      <vt:lpstr>Mean shift</vt:lpstr>
      <vt:lpstr>Mean shift</vt:lpstr>
      <vt:lpstr>Mean shift</vt:lpstr>
      <vt:lpstr>Computing the Mean Shift</vt:lpstr>
      <vt:lpstr>Real Modality Analysis</vt:lpstr>
      <vt:lpstr>Attraction basin</vt:lpstr>
      <vt:lpstr>Attraction basin</vt:lpstr>
      <vt:lpstr>Mean shift clustering</vt:lpstr>
      <vt:lpstr>Segmentation by Mean Shift</vt:lpstr>
      <vt:lpstr>Mean shift segmentation results</vt:lpstr>
      <vt:lpstr>PowerPoint Presentation</vt:lpstr>
      <vt:lpstr>Mean-shift: other issues</vt:lpstr>
      <vt:lpstr>Mean shift pros and cons</vt:lpstr>
      <vt:lpstr>Watershed algorithm</vt:lpstr>
      <vt:lpstr>Watershed segmentation</vt:lpstr>
      <vt:lpstr>Meyer’s watershed segmentation</vt:lpstr>
      <vt:lpstr>Simple trick</vt:lpstr>
      <vt:lpstr>Watershed usage</vt:lpstr>
      <vt:lpstr>Watershed pros and cons</vt:lpstr>
      <vt:lpstr>Things to remember</vt:lpstr>
      <vt:lpstr>Further reading</vt:lpstr>
      <vt:lpstr>Recap of Grouping and Fitting</vt:lpstr>
      <vt:lpstr>Edge and line detection</vt:lpstr>
      <vt:lpstr>Robust fitting and registration</vt:lpstr>
      <vt:lpstr>Clustering</vt:lpstr>
      <vt:lpstr>EM and Mixture of Gaussians</vt:lpstr>
      <vt:lpstr>Segmentation</vt:lpstr>
      <vt:lpstr>Next section: Recognition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Amiruzzaman, Md</cp:lastModifiedBy>
  <cp:revision>79</cp:revision>
  <dcterms:created xsi:type="dcterms:W3CDTF">2009-12-16T02:55:56Z</dcterms:created>
  <dcterms:modified xsi:type="dcterms:W3CDTF">2025-12-25T14:00:32Z</dcterms:modified>
</cp:coreProperties>
</file>